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3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友捷 郑" initials="友捷" lastIdx="1" clrIdx="0">
    <p:extLst>
      <p:ext uri="{19B8F6BF-5375-455C-9EA6-DF929625EA0E}">
        <p15:presenceInfo xmlns:p15="http://schemas.microsoft.com/office/powerpoint/2012/main" userId="8a665a9d3fb303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1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984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8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460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93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9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7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stars/Starry/blob/feat/module/doc/OS-Train-Repo/Week3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stars/Starry/tree/feat/module/apps/ostr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专题训练课中期报告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郑友捷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2023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年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21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5602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添加分支语句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我们以启动语句为例。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的启动，由于不涉及地址空间的改变，可以直接通过调用任务入口函数的方式来进入到任务的执行中。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对于宏内核的启动，需要涉及到特权级的切换，因此要进行一些额外的处理，如在内核栈压入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trap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上下文，该操作在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first_into_user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中实现。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AE209-2420-4EC2-B3C6-35EB0CCF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30733"/>
            <a:ext cx="5857875" cy="39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78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背景：比赛时期较赶，且缺少规范的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CI-CD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，并没有保证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代码可以始终通过原有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测例。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但是现在为了做到两种架构的实时兼容，需要先保证能够通过各自的测例。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详细调试过程体现在日志中，详见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调试报告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通过原有的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ArceOS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测例</a:t>
            </a:r>
          </a:p>
        </p:txBody>
      </p:sp>
    </p:spTree>
    <p:extLst>
      <p:ext uri="{BB962C8B-B14F-4D97-AF65-F5344CB8AC3E}">
        <p14:creationId xmlns:p14="http://schemas.microsoft.com/office/powerpoint/2010/main" val="17601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98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语言为例，我们希望通过代码链接到不同的库来启动不同架构的内容。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：晏巨广学长致力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musl-libc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支持，将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代码链接到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上之后，应用程序可以直接调用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宏内核：应用程序和用户库编译为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ELF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文件之后加载到文件镜像，通过汇编指令跳转到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axhal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层，由内核转发到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层来处理。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由于额外实现一个与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接口解耦、用于和用户程序进行编译的库没有太大意义，所以我采用了用户程序直接和本地自带的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用户库编译的方式。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代码自选架构启动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22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98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修改编译参数，添加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STRUCT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当指定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STRUCT=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时，使用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启动，此时代码链接到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库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当指定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STRUCT=Monolithic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时，使用宏内核启动，此时代码连接到外部对应的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musl-libc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库。测试运行结果如下，可以成功启动。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代码自选架构启动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1DDA62-F0D2-4A57-9EB3-74919DE86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00" y="3789154"/>
            <a:ext cx="4095950" cy="29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0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9875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制作了兼容了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和宏内核架构的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之后，一个比较重要的问题便是这种模块化的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是否会对性能造成影响。因此需要对内核进行测试。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测试场景：应用程序反复调用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进出特权级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测试方面：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文件：包括读写等内容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任务：新建线程、任务切换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内存分配：动态分配堆内存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安全性：非法访问地址测试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相关测例均已上传到仓库中：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测例地址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03287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98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反复对一个文件进行 打开、读或者写操作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50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次，计算消耗的时间，并重复该操作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次 计算平均值（单位：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性能测试：文件读写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9BF844-AF53-492A-87F6-3337AD856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2638425"/>
            <a:ext cx="6561305" cy="39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4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873250"/>
            <a:ext cx="474345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测试操作分为两种：</a:t>
            </a:r>
          </a:p>
          <a:p>
            <a:pPr lvl="2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：连续申请内存，并一次性全部释放。</a:t>
            </a:r>
          </a:p>
          <a:p>
            <a:pPr lvl="2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：申请一次内存，并立即释放，然后继续申请下一次内存，不断重复。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Num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次操作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操作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，计算消耗的时间（单位：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性能测试：内存分配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F789FF-2F51-4B21-BA75-9E56BD1C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6" y="1427380"/>
            <a:ext cx="72389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873250"/>
            <a:ext cx="474345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新建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50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个线程，每一个线程执行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Num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次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yield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函数，计算最后所有线程释放时经过的时间（单位：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性能测试：任务调度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F138FF-DAE7-418A-9B53-58A769117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427380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6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63725"/>
            <a:ext cx="10201275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作为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架构，运行在单进程体系下，当出现如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SIGSEGV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错误时，会直接报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panic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并且退出内核。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可以在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多进程体系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下，捕获子进程的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SIGSEGV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信号并进行处理，而不需要退出整个程序。</a:t>
            </a:r>
          </a:p>
          <a:p>
            <a:pPr lvl="1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相关测例在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ostrain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process_sigsegv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，体现了宏内核运行的稳定性与安全性。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安全性测试：非法地址访问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0B40D3-F654-4B82-8E99-775D6B2D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53" y="4774983"/>
            <a:ext cx="4166034" cy="20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6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3"/>
            <a:ext cx="102012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基于同样的底层模块，宏内核相比于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架构，会花费更多的时间在特权级切换、参数安全性检查上，因此性能会有一定下降。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由于宏内核支持的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多进程和信号捕获机制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，他能够在任务发生异常的时候捕获并进行对应的处理，而不至于直接使得整个内核终止。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这一点结合上面的自选架构启动，可以帮助应用在开发中较为方便地进行调试：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只需要将应用作为子进程进行启动，而父进程在宏内核下可以较为方便地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捕获子进程的错误信息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当子进程开发完毕，只需要简单的改变链接库，同时脱离父进程单独启动，就可以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 </a:t>
            </a:r>
            <a:r>
              <a:rPr lang="en-US" altLang="zh-CN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架构下以较高的性能运行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测试结论</a:t>
            </a:r>
          </a:p>
        </p:txBody>
      </p:sp>
    </p:spTree>
    <p:extLst>
      <p:ext uri="{BB962C8B-B14F-4D97-AF65-F5344CB8AC3E}">
        <p14:creationId xmlns:p14="http://schemas.microsoft.com/office/powerpoint/2010/main" val="357938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1953E-30E5-4CF8-8D78-C22B394E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兼容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原有测例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代码自选架构启动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简要性能测试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2013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63725"/>
            <a:ext cx="102012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Rust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程序的兼容，即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宏内核编译期兼容启动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对同一份源代码，不需要改变本身代码内容，只需要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通过改变编译指令、连接到不同的库，就可以实现不同内核架构启动</a:t>
            </a:r>
            <a:endParaRPr lang="en-US" altLang="zh-CN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多架构启动可以为开发和实际运行提供方便。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总结：中期亮点</a:t>
            </a:r>
          </a:p>
        </p:txBody>
      </p:sp>
    </p:spTree>
    <p:extLst>
      <p:ext uri="{BB962C8B-B14F-4D97-AF65-F5344CB8AC3E}">
        <p14:creationId xmlns:p14="http://schemas.microsoft.com/office/powerpoint/2010/main" val="50670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8" y="2353146"/>
            <a:ext cx="10265664" cy="6858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郑友捷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21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StarryOS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是基于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并进行一定改造得到的宏内核。理论上它可以在编译期通过调整编译参数实现宏内核和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两种架构的选择性启动。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但是由于比赛时期紧张，同时比赛的测例运行需求比较特殊，导致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StarryOS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架构的启动支持不是很好，无法运行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的原生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Rust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目标是在不改动源码的情况下，通过改变编译参数指定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宏内核两种启动方式。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51732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StarryOS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是基于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并进行一定改造得到的宏内核。理论上它可以在编译期通过调整编译参数实现宏内核和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两种架构的选择性启动。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但是由于比赛时期紧张，同时比赛的测例运行需求比较特殊，导致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StarryOS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架构的启动支持不是很好，无法运行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的原生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Rust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目标是在不改动源码的情况下，通过改变编译参数指定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宏内核两种启动方式。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262612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进行划分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Rust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内的一种编译机制，通过为代码指定不同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feature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可以提供条件编译和可选依赖的高级特性。</a:t>
            </a:r>
            <a:endParaRPr lang="en-US" altLang="zh-CN" b="0" i="0" dirty="0"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我们通过适当划分模块，对宏内核和 </a:t>
            </a:r>
            <a:r>
              <a:rPr lang="en-US" altLang="zh-CN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架构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共用的模块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进行合适的改造与条件编译，就可以做到选择性启动不同内核。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96109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模块划分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宏内核是否需要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lang="en-US" altLang="zh-CN" b="1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是否拥有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两个标准进行划分：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B9987D-F826-4AE5-99DD-3D803B511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86" y="2772944"/>
            <a:ext cx="4819650" cy="2962077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93242E03-A69D-4401-99B8-2C1F327696EB}"/>
              </a:ext>
            </a:extLst>
          </p:cNvPr>
          <p:cNvSpPr/>
          <p:nvPr/>
        </p:nvSpPr>
        <p:spPr>
          <a:xfrm>
            <a:off x="408397" y="3038156"/>
            <a:ext cx="324439" cy="2659120"/>
          </a:xfrm>
          <a:prstGeom prst="leftBrace">
            <a:avLst>
              <a:gd name="adj1" fmla="val 8333"/>
              <a:gd name="adj2" fmla="val 4925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902CB9-04D5-44E4-9AED-1A684431DB01}"/>
              </a:ext>
            </a:extLst>
          </p:cNvPr>
          <p:cNvSpPr txBox="1"/>
          <p:nvPr/>
        </p:nvSpPr>
        <p:spPr>
          <a:xfrm>
            <a:off x="759529" y="301913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中可直接沿用：</a:t>
            </a:r>
            <a:r>
              <a:rPr lang="en-US" altLang="zh-CN" dirty="0"/>
              <a:t>log</a:t>
            </a:r>
            <a:r>
              <a:rPr lang="zh-CN" altLang="en-US" dirty="0"/>
              <a:t>、</a:t>
            </a:r>
            <a:r>
              <a:rPr lang="en-US" altLang="zh-CN" dirty="0"/>
              <a:t>driver</a:t>
            </a:r>
            <a:r>
              <a:rPr lang="zh-CN" altLang="en-US" dirty="0"/>
              <a:t>以及一系列解耦的</a:t>
            </a:r>
            <a:r>
              <a:rPr lang="en-US" altLang="zh-CN" dirty="0"/>
              <a:t>crate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26070-7433-4CEF-B365-85DF41E83114}"/>
              </a:ext>
            </a:extLst>
          </p:cNvPr>
          <p:cNvSpPr txBox="1"/>
          <p:nvPr/>
        </p:nvSpPr>
        <p:spPr>
          <a:xfrm>
            <a:off x="732836" y="418024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中需要适配：任务调度、特权级转化等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7B53B4-C1C4-4CF3-A37F-EE9D6687924B}"/>
              </a:ext>
            </a:extLst>
          </p:cNvPr>
          <p:cNvSpPr txBox="1"/>
          <p:nvPr/>
        </p:nvSpPr>
        <p:spPr>
          <a:xfrm>
            <a:off x="732836" y="532794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中需要添加：地址空间、进程、信号、文件系统、用户库</a:t>
            </a:r>
          </a:p>
        </p:txBody>
      </p:sp>
    </p:spTree>
    <p:extLst>
      <p:ext uri="{BB962C8B-B14F-4D97-AF65-F5344CB8AC3E}">
        <p14:creationId xmlns:p14="http://schemas.microsoft.com/office/powerpoint/2010/main" val="243987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模块修改：重点在对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axhal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等共用模块的修改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修改原则：不对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原有内容过多修改，保证可以继续复用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修改方式：使用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进行分支语句的添加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的作用可以分为两点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为结构体添加成员域或者额外处理语句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选择不同的分支执行流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293407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添加属性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axtask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的修改为例，为了添加任务所需要的所属进程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、计时器信息、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亲和力信息，我添加了语句，用来在宏内核下启动进程、页表等内容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29646D-3AF6-45BD-8FAE-D3B90118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5" y="3008739"/>
            <a:ext cx="3101609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添加分支语句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我们以启动语句为例。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的启动，由于不涉及地址空间的改变，可以直接通过调用任务入口函数的方式来进入到任务的执行中。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对于宏内核的启动，需要涉及到特权级的切换，因此要进行一些额外的处理，如在内核栈压入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trap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上下文，该操作在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first_into_user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中实现。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AE209-2420-4EC2-B3C6-35EB0CCF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30733"/>
            <a:ext cx="5857875" cy="39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41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-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自定义 2">
      <a:majorFont>
        <a:latin typeface="Source Sans 3 Semibold"/>
        <a:ea typeface="黑体"/>
        <a:cs typeface=""/>
      </a:majorFont>
      <a:minorFont>
        <a:latin typeface="Source Sans 3"/>
        <a:ea typeface="黑体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清华简约主题-扁平-16-9" id="{E20B78BF-F016-4DA7-8B92-252F894E31F1}" vid="{4081D2DA-7F99-47D4-9C3B-A13C90D06D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1431</Words>
  <Application>Microsoft Office PowerPoint</Application>
  <PresentationFormat>宽屏</PresentationFormat>
  <Paragraphs>115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Source Sans 3</vt:lpstr>
      <vt:lpstr>Source Sans 3 Semibold</vt:lpstr>
      <vt:lpstr>华文中宋</vt:lpstr>
      <vt:lpstr>Arial</vt:lpstr>
      <vt:lpstr>Wingdings 2</vt:lpstr>
      <vt:lpstr>清华简约主题-扁平-16-9</vt:lpstr>
      <vt:lpstr>专题训练课中期报告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专题训练课中期报告</dc:title>
  <dc:creator>友捷 郑</dc:creator>
  <cp:lastModifiedBy>友捷 郑</cp:lastModifiedBy>
  <cp:revision>95</cp:revision>
  <dcterms:created xsi:type="dcterms:W3CDTF">2023-10-21T12:33:38Z</dcterms:created>
  <dcterms:modified xsi:type="dcterms:W3CDTF">2023-10-21T14:16:03Z</dcterms:modified>
</cp:coreProperties>
</file>