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notesSlide+xml" PartName="/ppt/notesSlides/notesSlide1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Default ContentType="image/jpeg" Extension="jpg"/>
  <Default ContentType="image/png" Extension="pn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/ppt/media/image1.jpg" Type="http://schemas.openxmlformats.org/officeDocument/2006/relationships/image"/><Relationship Id="rId2" Target="/ppt/media/image2.png" Type="http://schemas.openxmlformats.org/officeDocument/2006/relationships/image"/><Relationship Id="rId3" Target="/ppt/media/image3.png" Type="http://schemas.openxmlformats.org/officeDocument/2006/relationships/image"/><Relationship Id="rId4" Target="/ppt/media/image4.png" Type="http://schemas.openxmlformats.org/officeDocument/2006/relationships/image"/><Relationship Id="rId5" Target="/ppt/media/image5.png" Type="http://schemas.openxmlformats.org/officeDocument/2006/relationships/image"/><Relationship Id="rId6" Target="/ppt/media/image6.png" Type="http://schemas.openxmlformats.org/officeDocument/2006/relationships/image"/><Relationship Id="rId7" Target="/ppt/media/image7.png" Type="http://schemas.openxmlformats.org/officeDocument/2006/relationships/image"/><Relationship Id="rId8" Target="/ppt/media/image8.png" Type="http://schemas.openxmlformats.org/officeDocument/2006/relationships/image"/><Relationship Id="rId9" Target="/ppt/media/image9.png" Type="http://schemas.openxmlformats.org/officeDocument/2006/relationships/image"/><Relationship Id="rId10" Target="/ppt/media/image10.png" Type="http://schemas.openxmlformats.org/officeDocument/2006/relationships/image"/><Relationship Id="rId11" Target="/ppt/media/image11.png" Type="http://schemas.openxmlformats.org/officeDocument/2006/relationships/image"/><Relationship Id="rId12" Target="/ppt/media/image12.png" Type="http://schemas.openxmlformats.org/officeDocument/2006/relationships/image"/><Relationship Id="rId13" Target="/ppt/media/image13.png" Type="http://schemas.openxmlformats.org/officeDocument/2006/relationships/image"/><Relationship Id="rId14" Target="/ppt/media/image14.png" Type="http://schemas.openxmlformats.org/officeDocument/2006/relationships/image"/><Relationship Id="rId15" Target="/ppt/media/image15.png" Type="http://schemas.openxmlformats.org/officeDocument/2006/relationships/image"/><Relationship Id="rId16" Target="/ppt/media/image16.png" Type="http://schemas.openxmlformats.org/officeDocument/2006/relationships/image"/><Relationship Id="rId17" Target="/ppt/media/image17.png" Type="http://schemas.openxmlformats.org/officeDocument/2006/relationships/image"/><Relationship Id="rId18" Target="ppt/media/img_cc_black.png" Type="http://schemas.openxmlformats.org/officeDocument/2006/relationships/image"/><Relationship Id="rId19" Target="ppt/presentation.xml" Type="http://schemas.openxmlformats.org/officeDocument/2006/relationships/officeDocument"/><Relationship Id="rId20" Target="docProps/core.xml" Type="http://schemas.openxmlformats.org/package/2006/relationships/metadata/core-properties"/><Relationship Id="rId21" Target="docProps/app.xml" Type="http://schemas.openxmlformats.org/officeDocument/2006/relationships/extended-properties"/></Relationships>
</file>

<file path=ppt/presentation.xml><?xml version="1.0" encoding="utf-8"?>
<p:presentation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 type="custom"/>
  <p:notesSz cx="12192000" cy="6858000"/>
  <p:embeddedFontLst>
    <p:embeddedFont>
      <p:font typeface="Roboto"/>
      <p:regular r:id="rId21"/>
    </p:embeddedFont>
    <p:embeddedFont>
      <p:font typeface="Alegreya"/>
      <p:regular r:id="rId22"/>
      <p:bold r:id="rId23"/>
    </p:embeddedFont>
  </p:embeddedFontLst>
  <p:custDataLst/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Relationship Id="rId10" Target="notesSlides/notesSlide1.xml" Type="http://schemas.openxmlformats.org/officeDocument/2006/relationships/notes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0" Target="tableStyles.xml" Type="http://schemas.openxmlformats.org/officeDocument/2006/relationships/tableStyles"/><Relationship Id="rId21" Target="fonts/font1.fntdata" Type="http://schemas.openxmlformats.org/officeDocument/2006/relationships/font"/><Relationship Id="rId22" Target="fonts/font2.fntdata" Type="http://schemas.openxmlformats.org/officeDocument/2006/relationships/font"/><Relationship Id="rId23" Target="fonts/font3.fntdata" Type="http://schemas.openxmlformats.org/officeDocument/2006/relationships/font"/><Relationship Id="rId24" Target="presProps.xml" Type="http://schemas.openxmlformats.org/officeDocument/2006/relationships/presProps"/><Relationship Id="rId25" Target="viewProps.xml" Type="http://schemas.openxmlformats.org/officeDocument/2006/relationships/viewProps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false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>
            <a:extLst>
              <a:ext uri="{225C00D8-ABEF-441C-94CB-F219F6A2E83C}">
                <a16:creationId xmlns:a16="http://schemas.microsoft.com/office/drawing/2010/main" id="{21A4E744-FE10-4059-8D22-6C71DC1A77D6}"/>
              </a:ext>
            </a:extLst>
          </p:cNvPr>
          <p:cNvGrpSpPr/>
          <p:nvPr/>
        </p:nvGrpSpPr>
        <p:grpSpPr>
          <a:xfrm rot="0">
            <a:off x="0" y="-8467"/>
            <a:ext cx="12192000" cy="6866466"/>
            <a:chOff x="0" y="-8467"/>
            <a:chExt cx="12192000" cy="6866466"/>
          </a:xfrm>
        </p:grpSpPr>
        <p:sp>
          <p:nvSpPr>
            <p:cNvPr id="3" name="Freeform 14">
              <a:extLst>
                <a:ext uri="{EAB19B56-D343-4449-AC40-BD19336E68C0}">
                  <a16:creationId xmlns:a16="http://schemas.microsoft.com/office/drawing/2010/main" id="{CBE8B21D-D43B-4791-B616-4DD8C2DD5B23}"/>
                </a:ext>
              </a:extLst>
            </p:cNvPr>
            <p:cNvSpPr/>
            <p:nvPr/>
          </p:nvSpPr>
          <p:spPr>
            <a:xfrm rot="0">
              <a:off x="0" y="-7861"/>
              <a:ext cx="863600" cy="5698067"/>
            </a:xfrm>
            <a:custGeom>
              <a:avLst/>
              <a:gdLst/>
              <a:ahLst/>
              <a:cxnLst/>
              <a:rect b="b" l="0" r="r" t="0"/>
              <a:pathLst>
                <a:path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8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4" name="Straight Connector 18">
              <a:extLst>
                <a:ext uri="{97C89DEB-33F8-4ECB-BEE9-27668FCD9157}">
                  <a16:creationId xmlns:a16="http://schemas.microsoft.com/office/drawing/2010/main" id="{44F7ED31-92ED-4FC2-9D7B-A2E065819E08}"/>
                </a:ext>
              </a:extLst>
            </p:cNvPr>
            <p:cNvCxnSpPr/>
            <p:nvPr/>
          </p:nvCxnSpPr>
          <p:spPr>
            <a:xfrm rot="0"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19">
              <a:extLst>
                <a:ext uri="{48CC05BA-E6F8-4A4B-9A93-9222A14B1749}">
                  <a16:creationId xmlns:a16="http://schemas.microsoft.com/office/drawing/2010/main" id="{5858FF5E-7330-4D63-96F4-4D1CE861806A}"/>
                </a:ext>
              </a:extLst>
            </p:cNvPr>
            <p:cNvCxnSpPr/>
            <p:nvPr/>
          </p:nvCxnSpPr>
          <p:spPr>
            <a:xfrm flipH="true" rot="0">
              <a:off x="7425267" y="3681412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23">
              <a:extLst>
                <a:ext uri="{19345045-0051-47A7-B7AF-E9FA85D4D5EE}">
                  <a16:creationId xmlns:a16="http://schemas.microsoft.com/office/drawing/2010/main" id="{647EA36F-17CB-413C-BE38-3BCA7975DBAB}"/>
                </a:ext>
              </a:extLst>
            </p:cNvPr>
            <p:cNvSpPr/>
            <p:nvPr/>
          </p:nvSpPr>
          <p:spPr>
            <a:xfrm rot="0">
              <a:off x="9181475" y="-8467"/>
              <a:ext cx="3007349" cy="6866466"/>
            </a:xfrm>
            <a:custGeom>
              <a:avLst/>
              <a:gdLst/>
              <a:ahLst/>
              <a:cxnLst/>
              <a:rect b="b" l="0" r="r" t="0"/>
              <a:pathLst>
                <a:path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25">
              <a:extLst>
                <a:ext uri="{0E822789-FF1B-49B9-8832-0766452A3431}">
                  <a16:creationId xmlns:a16="http://schemas.microsoft.com/office/drawing/2010/main" id="{3BBDC4A7-EDC1-4527-8E87-84CF3C1ADEB7}"/>
                </a:ext>
              </a:extLst>
            </p:cNvPr>
            <p:cNvSpPr/>
            <p:nvPr/>
          </p:nvSpPr>
          <p:spPr>
            <a:xfrm rot="0">
              <a:off x="9603442" y="-8467"/>
              <a:ext cx="2588558" cy="6866466"/>
            </a:xfrm>
            <a:custGeom>
              <a:avLst/>
              <a:gdLst/>
              <a:ahLst/>
              <a:cxnLst/>
              <a:rect b="b" l="0" r="r" t="0"/>
              <a:pathLst>
                <a:path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999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Isosceles Triangle 22">
              <a:extLst>
                <a:ext uri="{EC6220D8-D78C-4A76-97E7-FBDF1F88FB08}">
                  <a16:creationId xmlns:a16="http://schemas.microsoft.com/office/drawing/2010/main" id="{9EE5B21E-7290-4B4B-94C5-85D6196ECA8A}"/>
                </a:ext>
              </a:extLst>
            </p:cNvPr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66000"/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27">
              <a:extLst>
                <a:ext uri="{51591A6B-C699-4733-BFB2-A46664AA1D20}">
                  <a16:creationId xmlns:a16="http://schemas.microsoft.com/office/drawing/2010/main" id="{568C3857-E8CD-478F-8D58-1BF47034B499}"/>
                </a:ext>
              </a:extLst>
            </p:cNvPr>
            <p:cNvSpPr/>
            <p:nvPr/>
          </p:nvSpPr>
          <p:spPr>
            <a:xfrm rot="0">
              <a:off x="9334500" y="-8467"/>
              <a:ext cx="2854326" cy="6866466"/>
            </a:xfrm>
            <a:custGeom>
              <a:avLst/>
              <a:gdLst/>
              <a:ahLst/>
              <a:cxnLst/>
              <a:rect b="b" l="0" r="r" t="0"/>
              <a:pathLst>
                <a:path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50000"/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28">
              <a:extLst>
                <a:ext uri="{AAD96EA9-4BF2-445E-B1D7-2B61D3C842C7}">
                  <a16:creationId xmlns:a16="http://schemas.microsoft.com/office/drawing/2010/main" id="{B2A49C60-8B7B-4D13-84D4-5B5F499831FD}"/>
                </a:ext>
              </a:extLst>
            </p:cNvPr>
            <p:cNvSpPr/>
            <p:nvPr/>
          </p:nvSpPr>
          <p:spPr>
            <a:xfrm rot="0">
              <a:off x="10898730" y="-8467"/>
              <a:ext cx="1290094" cy="6866466"/>
            </a:xfrm>
            <a:custGeom>
              <a:avLst/>
              <a:gdLst/>
              <a:ahLst/>
              <a:cxnLst/>
              <a:rect b="b" l="0" r="r" t="0"/>
              <a:pathLst>
                <a:path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9">
              <a:extLst>
                <a:ext uri="{D5224B16-7DEA-41DC-876B-585B8A320E61}">
                  <a16:creationId xmlns:a16="http://schemas.microsoft.com/office/drawing/2010/main" id="{952F8CD2-D09B-4C89-ABEF-AA5895E908A2}"/>
                </a:ext>
              </a:extLst>
            </p:cNvPr>
            <p:cNvSpPr/>
            <p:nvPr/>
          </p:nvSpPr>
          <p:spPr>
            <a:xfrm rot="0">
              <a:off x="10938999" y="-8467"/>
              <a:ext cx="1249825" cy="6866466"/>
            </a:xfrm>
            <a:custGeom>
              <a:avLst/>
              <a:gdLst/>
              <a:ahLst/>
              <a:cxnLst/>
              <a:rect b="b" l="0" r="r" t="0"/>
              <a:pathLst>
                <a:path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80000"/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26">
              <a:extLst>
                <a:ext uri="{A5C637D3-F939-4E50-BA23-51D1FB3F2BBD}">
                  <a16:creationId xmlns:a16="http://schemas.microsoft.com/office/drawing/2010/main" id="{D845DF13-D3CA-4E2B-9CB1-53FCE741032D}"/>
                </a:ext>
              </a:extLst>
            </p:cNvPr>
            <p:cNvSpPr/>
            <p:nvPr/>
          </p:nvSpPr>
          <p:spPr>
            <a:xfrm rot="0">
              <a:off x="10371667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66000"/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3" name="Title 1">
            <a:extLst>
              <a:ext uri="{B9BEF2F7-1453-4105-AF1A-0104B9AEBB6D}">
                <a16:creationId xmlns:a16="http://schemas.microsoft.com/office/drawing/2010/main" id="{09AE0827-9EE4-42A4-B199-D6BD7F90F0BB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507067" y="2404534"/>
            <a:ext cx="7766936" cy="1646302"/>
          </a:xfrm>
        </p:spPr>
        <p:txBody>
          <a:bodyPr anchor="b" rtlCol="0">
            <a:noAutofit/>
          </a:bodyPr>
          <a:lstStyle>
            <a:lvl1pPr algn="r" lvl="0">
              <a:defRPr dirty="0" lang="en-US" sz="5400">
                <a:solidFill>
                  <a:schemeClr val="accent1"/>
                </a:solidFill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4" name="Subtitle 2">
            <a:extLst>
              <a:ext uri="{69187966-40D3-402D-A856-2D06A55EC128}">
                <a16:creationId xmlns:a16="http://schemas.microsoft.com/office/drawing/2010/main" id="{44C03A78-1A49-4F09-8481-0AD7667107F2}"/>
              </a:ext>
            </a:extLst>
          </p:cNvPr>
          <p:cNvSpPr>
            <a:spLocks noGrp="true"/>
          </p:cNvSpPr>
          <p:nvPr>
            <p:ph idx="1" type="subTitle"/>
          </p:nvPr>
        </p:nvSpPr>
        <p:spPr>
          <a:xfrm rot="0">
            <a:off x="1507067" y="4050833"/>
            <a:ext cx="7766936" cy="1096899"/>
          </a:xfrm>
        </p:spPr>
        <p:txBody>
          <a:bodyPr anchor="t" rtlCol="0"/>
          <a:lstStyle>
            <a:lvl1pPr algn="r" indent="0" lvl="0" marL="0">
              <a:buNone/>
              <a:defRPr dirty="0" lang="en-US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15" name="Date Placeholder 3">
            <a:extLst>
              <a:ext uri="{33600746-7038-418F-827D-911A7FF7E9F5}">
                <a16:creationId xmlns:a16="http://schemas.microsoft.com/office/drawing/2010/main" id="{5EE94E36-6364-4C53-A164-AF98144F40A6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fld id="{25B526C4-B70F-4B51-85C1-5BBAB230EF3C}" type="datetime1">
              <a:t>11/6/2024</a:t>
            </a:fld>
            <a:endParaRPr dirty="0" lang="en-US"/>
          </a:p>
        </p:txBody>
      </p:sp>
      <p:sp>
        <p:nvSpPr>
          <p:cNvPr id="16" name="Footer Placeholder 4">
            <a:extLst>
              <a:ext uri="{899BFED4-43E8-4547-80C8-14E2C0AC967C}">
                <a16:creationId xmlns:a16="http://schemas.microsoft.com/office/drawing/2010/main" id="{2331C75E-AB64-4ACC-B452-FF8EBA7A5CB8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7" name="Slide Number Placeholder 5">
            <a:extLst>
              <a:ext uri="{7AD48BC4-4EC0-4CAE-94C4-C2CAE23340EB}">
                <a16:creationId xmlns:a16="http://schemas.microsoft.com/office/drawing/2010/main" id="{69091F92-1618-428D-B89B-87D5620253A4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2D80813C-82FF-4EDB-A2AD-797F6D27FEB7}" type="slidenum"/>
            <a:endParaRPr dirty="0" lang="en-US"/>
          </a:p>
        </p:txBody>
      </p:sp>
    </p:spTree>
    <p:extLst>
      <p:ext uri="{A74BACDD-B13C-4364-92C7-099ADA046074}">
        <p14:creationId xmlns:p14="http://schemas.microsoft.com/office/powerpoint/2010/main" val="1730870291122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85B38545-B1CC-48C0-AA5C-4F3CF242E4CA}">
                <a16:creationId xmlns:a16="http://schemas.microsoft.com/office/drawing/2010/main" id="{EF358CF8-1CAC-49A9-BE47-D926A445467D}"/>
              </a:ext>
            </a:extLst>
          </p:cNvPr>
          <p:cNvSpPr>
            <a:spLocks noGrp="true"/>
          </p:cNvSpPr>
          <p:nvPr>
            <p:ph idx="10" type="title"/>
          </p:nvPr>
        </p:nvSpPr>
        <p:spPr>
          <a:xfrm rot="0">
            <a:off x="677334" y="609600"/>
            <a:ext cx="8596668" cy="3403600"/>
          </a:xfrm>
        </p:spPr>
        <p:txBody>
          <a:bodyPr anchor="ctr" rtlCol="0">
            <a:normAutofit/>
          </a:bodyPr>
          <a:lstStyle>
            <a:lvl1pPr algn="l" lvl="0">
              <a:defRPr b="0" cap="none" dirty="0" lang="en-US" sz="4400"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3C23AC39-23D7-4B3C-8DC4-CE5024A3E647}">
                <a16:creationId xmlns:a16="http://schemas.microsoft.com/office/drawing/2010/main" id="{2EF75CA3-4BDD-4CD5-9665-14862E8C3B99}"/>
              </a:ext>
            </a:extLst>
          </p:cNvPr>
          <p:cNvSpPr>
            <a:spLocks noGrp="true"/>
          </p:cNvSpPr>
          <p:nvPr>
            <p:ph idx="11" type="body"/>
          </p:nvPr>
        </p:nvSpPr>
        <p:spPr>
          <a:xfrm rot="0">
            <a:off x="677334" y="4470399"/>
            <a:ext cx="8596668" cy="1570962"/>
          </a:xfrm>
        </p:spPr>
        <p:txBody>
          <a:bodyPr anchor="ctr" rtlCol="0">
            <a:normAutofit/>
          </a:bodyPr>
          <a:lstStyle>
            <a:lvl1pPr algn="l" indent="0" lvl="0" marL="0">
              <a:buNone/>
              <a:defRPr dirty="0" 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4" name="Date Placeholder 3">
            <a:extLst>
              <a:ext uri="{0C8CB33D-2430-40B4-BA2C-CF2207F6CE63}">
                <a16:creationId xmlns:a16="http://schemas.microsoft.com/office/drawing/2010/main" id="{96A947E6-EE41-4486-B34B-165613FE8DBE}"/>
              </a:ext>
            </a:extLst>
          </p:cNvPr>
          <p:cNvSpPr>
            <a:spLocks noGrp="true"/>
          </p:cNvSpPr>
          <p:nvPr>
            <p:ph idx="12" sz="half" type="dt"/>
          </p:nvPr>
        </p:nvSpPr>
        <p:spPr/>
        <p:txBody>
          <a:bodyPr rtlCol="0"/>
          <a:lstStyle/>
          <a:p>
            <a:pPr/>
            <a:fld id="{1BB49A56-7353-4BA1-AFCC-728E0CCA9016}" type="datetime1">
              <a:t>11/6/2024</a:t>
            </a:fld>
            <a:endParaRPr dirty="0" lang="en-US"/>
          </a:p>
        </p:txBody>
      </p:sp>
      <p:sp>
        <p:nvSpPr>
          <p:cNvPr id="5" name="Footer Placeholder 4">
            <a:extLst>
              <a:ext uri="{58BD94A9-54DF-4B5C-A9EE-7C4D6426269F}">
                <a16:creationId xmlns:a16="http://schemas.microsoft.com/office/drawing/2010/main" id="{8E6AED25-7D06-4ADE-AB29-87D3A12F98C8}"/>
              </a:ext>
            </a:extLst>
          </p:cNvPr>
          <p:cNvSpPr>
            <a:spLocks noGrp="true"/>
          </p:cNvSpPr>
          <p:nvPr>
            <p:ph idx="13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Slide Number Placeholder 5">
            <a:extLst>
              <a:ext uri="{1373F417-373F-4338-905E-262CDBCEABFD}">
                <a16:creationId xmlns:a16="http://schemas.microsoft.com/office/drawing/2010/main" id="{1FB4C5A4-419D-4DD6-B689-4DEC8FC68F86}"/>
              </a:ext>
            </a:extLst>
          </p:cNvPr>
          <p:cNvSpPr>
            <a:spLocks noGrp="true"/>
          </p:cNvSpPr>
          <p:nvPr>
            <p:ph idx="14" sz="quarter" type="sldNum"/>
          </p:nvPr>
        </p:nvSpPr>
        <p:spPr/>
        <p:txBody>
          <a:bodyPr rtlCol="0"/>
          <a:lstStyle/>
          <a:p>
            <a:pPr/>
            <a:fld id="{DB2AF23A-C64F-4206-BBE6-E1F90C7CA85D}" type="slidenum"/>
            <a:endParaRPr dirty="0" lang="en-US"/>
          </a:p>
        </p:txBody>
      </p:sp>
    </p:spTree>
    <p:extLst>
      <p:ext uri="{4740C67E-310D-473A-BB56-318278689B3D}">
        <p14:creationId xmlns:p14="http://schemas.microsoft.com/office/powerpoint/2010/main" val="1730870291137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E846B016-3BBC-4950-9F1B-6BF1CB43C947}">
                <a16:creationId xmlns:a16="http://schemas.microsoft.com/office/drawing/2010/main" id="{6282549D-E2A6-4AB4-8167-61D1037A7801}"/>
              </a:ext>
            </a:extLst>
          </p:cNvPr>
          <p:cNvSpPr>
            <a:spLocks noGrp="true"/>
          </p:cNvSpPr>
          <p:nvPr>
            <p:ph idx="10" type="title"/>
          </p:nvPr>
        </p:nvSpPr>
        <p:spPr>
          <a:xfrm rot="0">
            <a:off x="931334" y="609600"/>
            <a:ext cx="8094134" cy="3022600"/>
          </a:xfrm>
        </p:spPr>
        <p:txBody>
          <a:bodyPr anchor="ctr" rtlCol="0">
            <a:normAutofit/>
          </a:bodyPr>
          <a:lstStyle>
            <a:lvl1pPr algn="l" lvl="0">
              <a:defRPr b="0" cap="none" dirty="0" lang="en-US" sz="4400"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9">
            <a:extLst>
              <a:ext uri="{A6C12C1D-6E4B-4DF9-8125-DAC74EED09A5}">
                <a16:creationId xmlns:a16="http://schemas.microsoft.com/office/drawing/2010/main" id="{3E3CE868-611F-4F32-9A05-E53821778D3B}"/>
              </a:ext>
            </a:extLst>
          </p:cNvPr>
          <p:cNvSpPr>
            <a:spLocks noGrp="true"/>
          </p:cNvSpPr>
          <p:nvPr>
            <p:ph idx="11" type="body"/>
          </p:nvPr>
        </p:nvSpPr>
        <p:spPr>
          <a:xfrm rot="0">
            <a:off x="1366139" y="3632200"/>
            <a:ext cx="7224524" cy="381000"/>
          </a:xfrm>
        </p:spPr>
        <p:txBody>
          <a:bodyPr anchor="ctr" rtlCol="0">
            <a:noAutofit/>
          </a:bodyPr>
          <a:lstStyle>
            <a:lvl1pPr indent="0" lvl="0" marL="0">
              <a:buNone/>
              <a:defRPr dirty="0" lang="en-US"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lvl="1" marL="457200">
              <a:buNone/>
            </a:lvl2pPr>
            <a:lvl3pPr indent="0" lvl="2" marL="914400">
              <a:buNone/>
            </a:lvl3pPr>
            <a:lvl4pPr indent="0" lvl="3" marL="1371600">
              <a:buNone/>
            </a:lvl4pPr>
            <a:lvl5pPr indent="0" lvl="4" marL="1828800">
              <a:buNone/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4" name="Text Placeholder 2">
            <a:extLst>
              <a:ext uri="{972F9A46-B275-4004-B268-AF40373E97ED}">
                <a16:creationId xmlns:a16="http://schemas.microsoft.com/office/drawing/2010/main" id="{0B6A3B1E-9CA3-4DBA-86D9-BA69960B355B}"/>
              </a:ext>
            </a:extLst>
          </p:cNvPr>
          <p:cNvSpPr>
            <a:spLocks noGrp="true"/>
          </p:cNvSpPr>
          <p:nvPr>
            <p:ph idx="12" type="body"/>
          </p:nvPr>
        </p:nvSpPr>
        <p:spPr>
          <a:xfrm rot="0">
            <a:off x="677334" y="4470399"/>
            <a:ext cx="8596668" cy="1570962"/>
          </a:xfrm>
        </p:spPr>
        <p:txBody>
          <a:bodyPr anchor="ctr" rtlCol="0">
            <a:normAutofit/>
          </a:bodyPr>
          <a:lstStyle>
            <a:lvl1pPr algn="l" indent="0" lvl="0" marL="0">
              <a:buNone/>
              <a:defRPr dirty="0" 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5" name="Date Placeholder 3">
            <a:extLst>
              <a:ext uri="{05C4E5FD-ADD9-4438-9B1F-16710C187C1F}">
                <a16:creationId xmlns:a16="http://schemas.microsoft.com/office/drawing/2010/main" id="{462AC80E-C409-4C8A-850E-CEBCBA7BCCFB}"/>
              </a:ext>
            </a:extLst>
          </p:cNvPr>
          <p:cNvSpPr>
            <a:spLocks noGrp="true"/>
          </p:cNvSpPr>
          <p:nvPr>
            <p:ph idx="13" sz="half" type="dt"/>
          </p:nvPr>
        </p:nvSpPr>
        <p:spPr/>
        <p:txBody>
          <a:bodyPr rtlCol="0"/>
          <a:lstStyle/>
          <a:p>
            <a:pPr/>
            <a:fld id="{46D6A85F-C7A4-472C-A5F6-5EA66B8827CC}" type="datetime1">
              <a:t>11/6/2024</a:t>
            </a:fld>
            <a:endParaRPr dirty="0" lang="en-US"/>
          </a:p>
        </p:txBody>
      </p:sp>
      <p:sp>
        <p:nvSpPr>
          <p:cNvPr id="6" name="Footer Placeholder 4">
            <a:extLst>
              <a:ext uri="{FB369286-4D50-47C8-8BD5-126AC122CE48}">
                <a16:creationId xmlns:a16="http://schemas.microsoft.com/office/drawing/2010/main" id="{66311301-929C-4FA3-B1AB-EECFCDA724ED}"/>
              </a:ext>
            </a:extLst>
          </p:cNvPr>
          <p:cNvSpPr>
            <a:spLocks noGrp="true"/>
          </p:cNvSpPr>
          <p:nvPr>
            <p:ph idx="14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Slide Number Placeholder 5">
            <a:extLst>
              <a:ext uri="{0B388D99-103C-4048-A9A0-44E538FCACC1}">
                <a16:creationId xmlns:a16="http://schemas.microsoft.com/office/drawing/2010/main" id="{F537F995-B977-4702-9022-50AE8DCF49E9}"/>
              </a:ext>
            </a:extLst>
          </p:cNvPr>
          <p:cNvSpPr>
            <a:spLocks noGrp="true"/>
          </p:cNvSpPr>
          <p:nvPr>
            <p:ph idx="15" sz="quarter" type="sldNum"/>
          </p:nvPr>
        </p:nvSpPr>
        <p:spPr/>
        <p:txBody>
          <a:bodyPr rtlCol="0"/>
          <a:lstStyle/>
          <a:p>
            <a:pPr/>
            <a:fld id="{26C84230-7922-4D2E-A0A2-65C2C21867E3}" type="slidenum"/>
            <a:endParaRPr dirty="0" lang="en-US"/>
          </a:p>
        </p:txBody>
      </p:sp>
      <p:sp>
        <p:nvSpPr>
          <p:cNvPr id="8" name="TextBox 23">
            <a:extLst>
              <a:ext uri="{2C35CDE1-F0D3-48F7-BE14-78CB5F00BF5D}">
                <a16:creationId xmlns:a16="http://schemas.microsoft.com/office/drawing/2010/main" id="{B375136F-3755-4585-B603-8F9FACADC395}"/>
              </a:ext>
            </a:extLst>
          </p:cNvPr>
          <p:cNvSpPr txBox="1"/>
          <p:nvPr/>
        </p:nvSpPr>
        <p:spPr>
          <a:xfrm rot="0">
            <a:off x="541869" y="790378"/>
            <a:ext cx="609600" cy="584776"/>
          </a:xfrm>
          <a:prstGeom prst="rect">
            <a:avLst/>
          </a:prstGeom>
        </p:spPr>
        <p:txBody>
          <a:bodyPr anchor="ctr" bIns="45720" lIns="91440" rIns="91440" rtlCol="0" tIns="45720" vert="horz">
            <a:noAutofit/>
          </a:bodyPr>
          <a:lstStyle/>
          <a:p>
            <a:pPr lvl="0"/>
            <a:r>
              <a:rPr baseline="0" dirty="0" lang="en-US" sz="8000">
                <a:ln w="3175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  <a:endParaRPr baseline="0" dirty="0" lang="en-US" sz="8000">
              <a:ln w="3175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9" name="TextBox 24">
            <a:extLst>
              <a:ext uri="{CB34EA70-79BD-4003-9336-44E63CDC6021}">
                <a16:creationId xmlns:a16="http://schemas.microsoft.com/office/drawing/2010/main" id="{62CAEA9F-CB49-4A53-B520-36C22ADD8FBF}"/>
              </a:ext>
            </a:extLst>
          </p:cNvPr>
          <p:cNvSpPr txBox="1"/>
          <p:nvPr/>
        </p:nvSpPr>
        <p:spPr>
          <a:xfrm rot="0">
            <a:off x="8893011" y="2886555"/>
            <a:ext cx="609600" cy="584776"/>
          </a:xfrm>
          <a:prstGeom prst="rect">
            <a:avLst/>
          </a:prstGeom>
        </p:spPr>
        <p:txBody>
          <a:bodyPr anchor="ctr" bIns="45720" lIns="91440" rIns="91440" rtlCol="0" tIns="45720" vert="horz">
            <a:noAutofit/>
          </a:bodyPr>
          <a:lstStyle/>
          <a:p>
            <a:pPr lvl="0"/>
            <a:r>
              <a:rPr baseline="0" dirty="0" lang="en-US" sz="8000">
                <a:ln w="3175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baseline="0" dirty="0" lang="en-US" sz="8000">
              <a:ln w="3175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EC47B00B-397A-4063-A459-4D98B476AC0E}">
        <p14:creationId xmlns:p14="http://schemas.microsoft.com/office/powerpoint/2010/main" val="1730870291138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07CC006F-0601-4ECA-8636-61A80020D276}">
                <a16:creationId xmlns:a16="http://schemas.microsoft.com/office/drawing/2010/main" id="{850F72E3-2474-4E45-9A40-A358A5953EF0}"/>
              </a:ext>
            </a:extLst>
          </p:cNvPr>
          <p:cNvSpPr>
            <a:spLocks noGrp="true"/>
          </p:cNvSpPr>
          <p:nvPr>
            <p:ph idx="10" type="title"/>
          </p:nvPr>
        </p:nvSpPr>
        <p:spPr>
          <a:xfrm rot="0">
            <a:off x="677334" y="1931988"/>
            <a:ext cx="8596668" cy="2595460"/>
          </a:xfrm>
        </p:spPr>
        <p:txBody>
          <a:bodyPr anchor="b" rtlCol="0">
            <a:normAutofit/>
          </a:bodyPr>
          <a:lstStyle>
            <a:lvl1pPr algn="l" lvl="0">
              <a:defRPr b="0" cap="none" dirty="0" lang="en-US" sz="4400"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AA48B218-B9C8-40E6-8AC6-9BC50C3820B4}">
                <a16:creationId xmlns:a16="http://schemas.microsoft.com/office/drawing/2010/main" id="{C0456576-C610-4CF6-9D30-A990D4DEA339}"/>
              </a:ext>
            </a:extLst>
          </p:cNvPr>
          <p:cNvSpPr>
            <a:spLocks noGrp="true"/>
          </p:cNvSpPr>
          <p:nvPr>
            <p:ph idx="11" type="body"/>
          </p:nvPr>
        </p:nvSpPr>
        <p:spPr>
          <a:xfrm rot="0">
            <a:off x="677334" y="4527448"/>
            <a:ext cx="8596668" cy="1513914"/>
          </a:xfrm>
        </p:spPr>
        <p:txBody>
          <a:bodyPr anchor="t" rtlCol="0">
            <a:normAutofit/>
          </a:bodyPr>
          <a:lstStyle>
            <a:lvl1pPr algn="l" indent="0" lvl="0" marL="0">
              <a:buNone/>
              <a:defRPr dirty="0" 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4" name="Date Placeholder 3">
            <a:extLst>
              <a:ext uri="{32D57141-1840-4140-B9CD-01291C1F6EE0}">
                <a16:creationId xmlns:a16="http://schemas.microsoft.com/office/drawing/2010/main" id="{09BA3F32-2523-4592-BA6F-661C8F0193B8}"/>
              </a:ext>
            </a:extLst>
          </p:cNvPr>
          <p:cNvSpPr>
            <a:spLocks noGrp="true"/>
          </p:cNvSpPr>
          <p:nvPr>
            <p:ph idx="12" sz="half" type="dt"/>
          </p:nvPr>
        </p:nvSpPr>
        <p:spPr/>
        <p:txBody>
          <a:bodyPr rtlCol="0"/>
          <a:lstStyle/>
          <a:p>
            <a:pPr/>
            <a:fld id="{A9B994B8-8712-4B18-A209-920A653785EC}" type="datetime1">
              <a:t>11/6/2024</a:t>
            </a:fld>
            <a:endParaRPr dirty="0" lang="en-US"/>
          </a:p>
        </p:txBody>
      </p:sp>
      <p:sp>
        <p:nvSpPr>
          <p:cNvPr id="5" name="Footer Placeholder 4">
            <a:extLst>
              <a:ext uri="{1640E1DA-07DE-4F03-BF6D-5FF1C63467DB}">
                <a16:creationId xmlns:a16="http://schemas.microsoft.com/office/drawing/2010/main" id="{134608EE-0250-4FDF-A226-3716EB0BF49B}"/>
              </a:ext>
            </a:extLst>
          </p:cNvPr>
          <p:cNvSpPr>
            <a:spLocks noGrp="true"/>
          </p:cNvSpPr>
          <p:nvPr>
            <p:ph idx="13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Slide Number Placeholder 5">
            <a:extLst>
              <a:ext uri="{8E0DABCB-B87D-4EFF-BF89-C5CCF265A236}">
                <a16:creationId xmlns:a16="http://schemas.microsoft.com/office/drawing/2010/main" id="{7A0F7232-D41E-454C-AE41-A38F8457FB37}"/>
              </a:ext>
            </a:extLst>
          </p:cNvPr>
          <p:cNvSpPr>
            <a:spLocks noGrp="true"/>
          </p:cNvSpPr>
          <p:nvPr>
            <p:ph idx="14" sz="quarter" type="sldNum"/>
          </p:nvPr>
        </p:nvSpPr>
        <p:spPr/>
        <p:txBody>
          <a:bodyPr rtlCol="0"/>
          <a:lstStyle/>
          <a:p>
            <a:pPr/>
            <a:fld id="{4F71BFDA-ED26-4AFA-A111-23AFAED75204}" type="slidenum"/>
            <a:endParaRPr dirty="0" lang="en-US"/>
          </a:p>
        </p:txBody>
      </p:sp>
    </p:spTree>
    <p:extLst>
      <p:ext uri="{78C5D661-EFBC-43B2-938A-9E1FAFD5839E}">
        <p14:creationId xmlns:p14="http://schemas.microsoft.com/office/powerpoint/2010/main" val="1730870291140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AA88F6A7-C2FF-48CF-988F-FF29374A29CE}">
                <a16:creationId xmlns:a16="http://schemas.microsoft.com/office/drawing/2010/main" id="{029D0DB7-50A0-482C-BC3C-CAF82302007A}"/>
              </a:ext>
            </a:extLst>
          </p:cNvPr>
          <p:cNvSpPr>
            <a:spLocks noGrp="true"/>
          </p:cNvSpPr>
          <p:nvPr>
            <p:ph idx="10" type="title"/>
          </p:nvPr>
        </p:nvSpPr>
        <p:spPr>
          <a:xfrm rot="0">
            <a:off x="931334" y="609600"/>
            <a:ext cx="8094134" cy="3022600"/>
          </a:xfrm>
        </p:spPr>
        <p:txBody>
          <a:bodyPr anchor="ctr" rtlCol="0">
            <a:normAutofit/>
          </a:bodyPr>
          <a:lstStyle>
            <a:lvl1pPr algn="l" lvl="0">
              <a:defRPr b="0" cap="none" dirty="0" lang="en-US" sz="4400"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9">
            <a:extLst>
              <a:ext uri="{2191B5E9-D5CD-47A6-9DA8-BEB949DF7D88}">
                <a16:creationId xmlns:a16="http://schemas.microsoft.com/office/drawing/2010/main" id="{323377AC-DD06-4E13-9137-C3D91FA2E177}"/>
              </a:ext>
            </a:extLst>
          </p:cNvPr>
          <p:cNvSpPr>
            <a:spLocks noGrp="true"/>
          </p:cNvSpPr>
          <p:nvPr>
            <p:ph idx="11" type="body"/>
          </p:nvPr>
        </p:nvSpPr>
        <p:spPr>
          <a:xfrm rot="0">
            <a:off x="677332" y="4013199"/>
            <a:ext cx="8596668" cy="514248"/>
          </a:xfrm>
        </p:spPr>
        <p:txBody>
          <a:bodyPr anchor="b" rtlCol="0">
            <a:noAutofit/>
          </a:bodyPr>
          <a:lstStyle>
            <a:lvl1pPr indent="0" lvl="0" marL="0">
              <a:buNone/>
              <a:defRPr dirty="0" lang="en-US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lvl="1" marL="457200">
              <a:buNone/>
            </a:lvl2pPr>
            <a:lvl3pPr indent="0" lvl="2" marL="914400">
              <a:buNone/>
            </a:lvl3pPr>
            <a:lvl4pPr indent="0" lvl="3" marL="1371600">
              <a:buNone/>
            </a:lvl4pPr>
            <a:lvl5pPr indent="0" lvl="4" marL="1828800">
              <a:buNone/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4" name="Text Placeholder 2">
            <a:extLst>
              <a:ext uri="{4C65169A-2AD6-43F6-AFBE-4E6808F6394E}">
                <a16:creationId xmlns:a16="http://schemas.microsoft.com/office/drawing/2010/main" id="{EFCE7FDA-52BE-4E4F-8D0F-4654E7695084}"/>
              </a:ext>
            </a:extLst>
          </p:cNvPr>
          <p:cNvSpPr>
            <a:spLocks noGrp="true"/>
          </p:cNvSpPr>
          <p:nvPr>
            <p:ph idx="12" type="body"/>
          </p:nvPr>
        </p:nvSpPr>
        <p:spPr>
          <a:xfrm rot="0">
            <a:off x="677334" y="4527448"/>
            <a:ext cx="8596668" cy="1513914"/>
          </a:xfrm>
        </p:spPr>
        <p:txBody>
          <a:bodyPr anchor="t" rtlCol="0">
            <a:normAutofit/>
          </a:bodyPr>
          <a:lstStyle>
            <a:lvl1pPr algn="l" indent="0" lvl="0" marL="0">
              <a:buNone/>
              <a:defRPr dirty="0" lang="en-US"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5" name="Date Placeholder 3">
            <a:extLst>
              <a:ext uri="{39A73F6C-C641-4358-B627-4EF906FAA104}">
                <a16:creationId xmlns:a16="http://schemas.microsoft.com/office/drawing/2010/main" id="{AE7D0F30-72CF-411B-8C15-4109DA0BA71A}"/>
              </a:ext>
            </a:extLst>
          </p:cNvPr>
          <p:cNvSpPr>
            <a:spLocks noGrp="true"/>
          </p:cNvSpPr>
          <p:nvPr>
            <p:ph idx="13" sz="half" type="dt"/>
          </p:nvPr>
        </p:nvSpPr>
        <p:spPr/>
        <p:txBody>
          <a:bodyPr rtlCol="0"/>
          <a:lstStyle/>
          <a:p>
            <a:pPr/>
            <a:fld id="{36A28D68-E955-42AC-AA0F-E69537885D0E}" type="datetime1">
              <a:t>11/6/2024</a:t>
            </a:fld>
            <a:endParaRPr dirty="0" lang="en-US"/>
          </a:p>
        </p:txBody>
      </p:sp>
      <p:sp>
        <p:nvSpPr>
          <p:cNvPr id="6" name="Footer Placeholder 4">
            <a:extLst>
              <a:ext uri="{67FD28A0-CF4D-4694-AA3D-31783E5C9113}">
                <a16:creationId xmlns:a16="http://schemas.microsoft.com/office/drawing/2010/main" id="{0EE3267F-0489-477C-BF30-FD5697EA93C1}"/>
              </a:ext>
            </a:extLst>
          </p:cNvPr>
          <p:cNvSpPr>
            <a:spLocks noGrp="true"/>
          </p:cNvSpPr>
          <p:nvPr>
            <p:ph idx="14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Slide Number Placeholder 5">
            <a:extLst>
              <a:ext uri="{A3FFD49D-5364-4DA1-83E9-54B8E64E7759}">
                <a16:creationId xmlns:a16="http://schemas.microsoft.com/office/drawing/2010/main" id="{9A1BD43F-078D-49C6-912C-124122755C70}"/>
              </a:ext>
            </a:extLst>
          </p:cNvPr>
          <p:cNvSpPr>
            <a:spLocks noGrp="true"/>
          </p:cNvSpPr>
          <p:nvPr>
            <p:ph idx="15" sz="quarter" type="sldNum"/>
          </p:nvPr>
        </p:nvSpPr>
        <p:spPr/>
        <p:txBody>
          <a:bodyPr rtlCol="0"/>
          <a:lstStyle/>
          <a:p>
            <a:pPr/>
            <a:fld id="{F6B2C20A-3B09-43A0-9B4E-1EDE788B1923}" type="slidenum"/>
            <a:endParaRPr dirty="0" lang="en-US"/>
          </a:p>
        </p:txBody>
      </p:sp>
      <p:sp>
        <p:nvSpPr>
          <p:cNvPr id="8" name="TextBox 23">
            <a:extLst>
              <a:ext uri="{A1CF0A52-2A41-4F94-A417-344DA7FC16C1}">
                <a16:creationId xmlns:a16="http://schemas.microsoft.com/office/drawing/2010/main" id="{CA65725F-B088-48BD-A7BF-62AF5E18BE58}"/>
              </a:ext>
            </a:extLst>
          </p:cNvPr>
          <p:cNvSpPr txBox="1"/>
          <p:nvPr/>
        </p:nvSpPr>
        <p:spPr>
          <a:xfrm rot="0">
            <a:off x="541869" y="790378"/>
            <a:ext cx="609600" cy="584776"/>
          </a:xfrm>
          <a:prstGeom prst="rect">
            <a:avLst/>
          </a:prstGeom>
        </p:spPr>
        <p:txBody>
          <a:bodyPr anchor="ctr" bIns="45720" lIns="91440" rIns="91440" rtlCol="0" tIns="45720" vert="horz">
            <a:noAutofit/>
          </a:bodyPr>
          <a:lstStyle/>
          <a:p>
            <a:pPr lvl="0"/>
            <a:r>
              <a:rPr baseline="0" dirty="0" lang="en-US" sz="8000">
                <a:ln w="3175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  <a:endParaRPr baseline="0" dirty="0" lang="en-US" sz="8000">
              <a:ln w="3175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9" name="TextBox 24">
            <a:extLst>
              <a:ext uri="{076DCF23-02E8-427D-99D5-AECB76AA6A4D}">
                <a16:creationId xmlns:a16="http://schemas.microsoft.com/office/drawing/2010/main" id="{F2A2F2B7-B7B9-4E56-A893-C8EE50ECF294}"/>
              </a:ext>
            </a:extLst>
          </p:cNvPr>
          <p:cNvSpPr txBox="1"/>
          <p:nvPr/>
        </p:nvSpPr>
        <p:spPr>
          <a:xfrm rot="0">
            <a:off x="8893011" y="2886555"/>
            <a:ext cx="609600" cy="584776"/>
          </a:xfrm>
          <a:prstGeom prst="rect">
            <a:avLst/>
          </a:prstGeom>
        </p:spPr>
        <p:txBody>
          <a:bodyPr anchor="ctr" bIns="45720" lIns="91440" rIns="91440" rtlCol="0" tIns="45720" vert="horz">
            <a:noAutofit/>
          </a:bodyPr>
          <a:lstStyle/>
          <a:p>
            <a:pPr lvl="0"/>
            <a:r>
              <a:rPr baseline="0" dirty="0" lang="en-US" sz="8000">
                <a:ln w="3175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baseline="0" dirty="0" lang="en-US" sz="8000">
              <a:ln w="3175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C71DB81E-9886-455D-8C1E-076715E4AC2A}">
        <p14:creationId xmlns:p14="http://schemas.microsoft.com/office/powerpoint/2010/main" val="1730870291142"/>
      </p:ext>
    </p:extLst>
  </p:cSld>
  <p:clrMapOvr>
    <a:masterClrMapping/>
  </p:clrMapOvr>
</p:sldLayout>
</file>

<file path=ppt/slideLayouts/slideLayout14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949AB11A-11F0-49EC-92EA-3166BA67ECE6}">
                <a16:creationId xmlns:a16="http://schemas.microsoft.com/office/drawing/2010/main" id="{99927B06-1896-4784-898A-6118C01665FC}"/>
              </a:ext>
            </a:extLst>
          </p:cNvPr>
          <p:cNvSpPr>
            <a:spLocks noGrp="true"/>
          </p:cNvSpPr>
          <p:nvPr>
            <p:ph idx="10" type="title"/>
          </p:nvPr>
        </p:nvSpPr>
        <p:spPr>
          <a:xfrm rot="0">
            <a:off x="685799" y="609600"/>
            <a:ext cx="8588203" cy="3022600"/>
          </a:xfrm>
        </p:spPr>
        <p:txBody>
          <a:bodyPr anchor="ctr" rtlCol="0">
            <a:normAutofit/>
          </a:bodyPr>
          <a:lstStyle>
            <a:lvl1pPr algn="l" lvl="0">
              <a:defRPr b="0" cap="none" dirty="0" lang="en-US" sz="4400"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9">
            <a:extLst>
              <a:ext uri="{5CF3195C-B34A-4FAC-93F7-109EC0A4CF49}">
                <a16:creationId xmlns:a16="http://schemas.microsoft.com/office/drawing/2010/main" id="{0000DC68-8B8D-47BE-874A-CF2E16DAF6CD}"/>
              </a:ext>
            </a:extLst>
          </p:cNvPr>
          <p:cNvSpPr>
            <a:spLocks noGrp="true"/>
          </p:cNvSpPr>
          <p:nvPr>
            <p:ph idx="11" type="body"/>
          </p:nvPr>
        </p:nvSpPr>
        <p:spPr>
          <a:xfrm rot="0">
            <a:off x="677332" y="4013199"/>
            <a:ext cx="8596668" cy="514248"/>
          </a:xfrm>
        </p:spPr>
        <p:txBody>
          <a:bodyPr anchor="b" rtlCol="0">
            <a:noAutofit/>
          </a:bodyPr>
          <a:lstStyle>
            <a:lvl1pPr indent="0" lvl="0" marL="0">
              <a:buNone/>
              <a:defRPr dirty="0" lang="en-US" sz="2400">
                <a:solidFill>
                  <a:schemeClr val="accent1"/>
                </a:solidFill>
              </a:defRPr>
            </a:lvl1pPr>
            <a:lvl2pPr indent="0" lvl="1" marL="457200">
              <a:buNone/>
            </a:lvl2pPr>
            <a:lvl3pPr indent="0" lvl="2" marL="914400">
              <a:buNone/>
            </a:lvl3pPr>
            <a:lvl4pPr indent="0" lvl="3" marL="1371600">
              <a:buNone/>
            </a:lvl4pPr>
            <a:lvl5pPr indent="0" lvl="4" marL="1828800">
              <a:buNone/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4" name="Text Placeholder 2">
            <a:extLst>
              <a:ext uri="{6F584607-96BE-4EB9-AA19-30E815B28955}">
                <a16:creationId xmlns:a16="http://schemas.microsoft.com/office/drawing/2010/main" id="{B78CAD04-AF87-46F4-A5FE-C1902B291159}"/>
              </a:ext>
            </a:extLst>
          </p:cNvPr>
          <p:cNvSpPr>
            <a:spLocks noGrp="true"/>
          </p:cNvSpPr>
          <p:nvPr>
            <p:ph idx="12" type="body"/>
          </p:nvPr>
        </p:nvSpPr>
        <p:spPr>
          <a:xfrm rot="0">
            <a:off x="677334" y="4527448"/>
            <a:ext cx="8596668" cy="1513914"/>
          </a:xfrm>
        </p:spPr>
        <p:txBody>
          <a:bodyPr anchor="t" rtlCol="0">
            <a:normAutofit/>
          </a:bodyPr>
          <a:lstStyle>
            <a:lvl1pPr algn="l" indent="0" lvl="0" marL="0">
              <a:buNone/>
              <a:defRPr dirty="0" lang="en-US"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5" name="Date Placeholder 3">
            <a:extLst>
              <a:ext uri="{A1A8A9DD-5D07-4B4B-B323-495531E1DA98}">
                <a16:creationId xmlns:a16="http://schemas.microsoft.com/office/drawing/2010/main" id="{A89146AE-64D8-465D-A988-0156098DF584}"/>
              </a:ext>
            </a:extLst>
          </p:cNvPr>
          <p:cNvSpPr>
            <a:spLocks noGrp="true"/>
          </p:cNvSpPr>
          <p:nvPr>
            <p:ph idx="13" sz="half" type="dt"/>
          </p:nvPr>
        </p:nvSpPr>
        <p:spPr/>
        <p:txBody>
          <a:bodyPr rtlCol="0"/>
          <a:lstStyle/>
          <a:p>
            <a:pPr/>
            <a:fld id="{1FBED688-F54E-4E52-801E-244354F7A346}" type="datetime1">
              <a:t>11/6/2024</a:t>
            </a:fld>
            <a:endParaRPr dirty="0" lang="en-US"/>
          </a:p>
        </p:txBody>
      </p:sp>
      <p:sp>
        <p:nvSpPr>
          <p:cNvPr id="6" name="Footer Placeholder 4">
            <a:extLst>
              <a:ext uri="{6E2E9D07-5AA0-4555-98D6-4F69655B39C2}">
                <a16:creationId xmlns:a16="http://schemas.microsoft.com/office/drawing/2010/main" id="{5DE32651-64BA-41F9-83A6-B8A743EED950}"/>
              </a:ext>
            </a:extLst>
          </p:cNvPr>
          <p:cNvSpPr>
            <a:spLocks noGrp="true"/>
          </p:cNvSpPr>
          <p:nvPr>
            <p:ph idx="14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Slide Number Placeholder 5">
            <a:extLst>
              <a:ext uri="{7571E5E2-93CF-4B60-A0A6-1EFF77B7679C}">
                <a16:creationId xmlns:a16="http://schemas.microsoft.com/office/drawing/2010/main" id="{3FD4CA2E-5FBA-4484-9BC7-33BDD0CA049D}"/>
              </a:ext>
            </a:extLst>
          </p:cNvPr>
          <p:cNvSpPr>
            <a:spLocks noGrp="true"/>
          </p:cNvSpPr>
          <p:nvPr>
            <p:ph idx="15" sz="quarter" type="sldNum"/>
          </p:nvPr>
        </p:nvSpPr>
        <p:spPr/>
        <p:txBody>
          <a:bodyPr rtlCol="0"/>
          <a:lstStyle/>
          <a:p>
            <a:pPr/>
            <a:fld id="{51BB6DFB-D4D6-492E-8CD8-DAC3EABE13F1}" type="slidenum"/>
            <a:endParaRPr dirty="0" lang="en-US"/>
          </a:p>
        </p:txBody>
      </p:sp>
    </p:spTree>
    <p:extLst>
      <p:ext uri="{2F9CFF61-4A44-4738-8EFC-E4FE47A3C0A5}">
        <p14:creationId xmlns:p14="http://schemas.microsoft.com/office/powerpoint/2010/main" val="1730870291144"/>
      </p:ext>
    </p:extLst>
  </p:cSld>
  <p:clrMapOvr>
    <a:masterClrMapping/>
  </p:clrMapOvr>
</p:sldLayout>
</file>

<file path=ppt/slideLayouts/slideLayout15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4235FC4F-9365-4F6D-8E10-B57001D79D67}">
                <a16:creationId xmlns:a16="http://schemas.microsoft.com/office/drawing/2010/main" id="{8D4A86E6-86F3-4819-AE25-1F1474B74521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Vertical Text Placeholder 2">
            <a:extLst>
              <a:ext uri="{41A40545-5251-411B-9D6B-212E0EDFDDB3}">
                <a16:creationId xmlns:a16="http://schemas.microsoft.com/office/drawing/2010/main" id="{1252AC4E-F136-4704-A9BE-AF00EC17CF39}"/>
              </a:ext>
            </a:extLst>
          </p:cNvPr>
          <p:cNvSpPr>
            <a:spLocks noGrp="true"/>
          </p:cNvSpPr>
          <p:nvPr>
            <p:ph idx="1" type="body"/>
          </p:nvPr>
        </p:nvSpPr>
        <p:spPr/>
        <p:txBody>
          <a:bodyPr rtlCol="0"/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C948B6CA-F129-4F6C-A6D3-45B670B78A8D}">
                <a16:creationId xmlns:a16="http://schemas.microsoft.com/office/drawing/2010/main" id="{2FC08122-3D20-477B-BEBC-325361EA33A2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fld id="{145FD702-6C9F-488E-BE21-248AFDA97EB6}" type="datetime1">
              <a:t>11/6/2024</a:t>
            </a:fld>
            <a:endParaRPr dirty="0" lang="en-US"/>
          </a:p>
        </p:txBody>
      </p:sp>
      <p:sp>
        <p:nvSpPr>
          <p:cNvPr id="5" name="Footer Placeholder 4">
            <a:extLst>
              <a:ext uri="{90592B06-29D9-4FB8-9B5B-DB6C381B2D1E}">
                <a16:creationId xmlns:a16="http://schemas.microsoft.com/office/drawing/2010/main" id="{5F93816F-B5F0-40AA-AAC2-A27B00BC281F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Slide Number Placeholder 5">
            <a:extLst>
              <a:ext uri="{3B2FF0C8-2AA2-4327-9D42-CDCBB3097546}">
                <a16:creationId xmlns:a16="http://schemas.microsoft.com/office/drawing/2010/main" id="{0722BB2B-259B-48A0-A764-529F7AC05A45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D700EA50-8B02-4C30-A0E0-9FD05B5F4A69}" type="slidenum"/>
            <a:endParaRPr dirty="0" lang="en-US"/>
          </a:p>
        </p:txBody>
      </p:sp>
    </p:spTree>
    <p:extLst>
      <p:ext uri="{12D2E53E-2DFB-4A35-BCA1-28A5BD632800}">
        <p14:creationId xmlns:p14="http://schemas.microsoft.com/office/powerpoint/2010/main" val="1730870291145"/>
      </p:ext>
    </p:extLst>
  </p:cSld>
  <p:clrMapOvr>
    <a:masterClrMapping/>
  </p:clrMapOvr>
</p:sldLayout>
</file>

<file path=ppt/slideLayouts/slideLayout16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33E4FBE4-4A78-46B9-86EC-34255492B5F0}">
                <a16:creationId xmlns:a16="http://schemas.microsoft.com/office/drawing/2010/main" id="{0F9249BE-E09A-4B07-9181-5935FE5D7932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967672" y="609599"/>
            <a:ext cx="1304743" cy="5251451"/>
          </a:xfrm>
        </p:spPr>
        <p:txBody>
          <a:bodyPr anchor="ctr" rtlCol="0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Vertical Text Placeholder 2">
            <a:extLst>
              <a:ext uri="{D5DEA21A-A134-49FD-BC40-CBB78D2573DE}">
                <a16:creationId xmlns:a16="http://schemas.microsoft.com/office/drawing/2010/main" id="{0F0140D2-69AA-4D67-89A6-A87CFFDEE6EC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677334" y="609600"/>
            <a:ext cx="7060150" cy="5251449"/>
          </a:xfrm>
        </p:spPr>
        <p:txBody>
          <a:bodyPr rtlCol="0"/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72E3B3C8-7E87-44B0-A3CC-313C394A8A2C}">
                <a16:creationId xmlns:a16="http://schemas.microsoft.com/office/drawing/2010/main" id="{34EFAF52-F37F-4252-A130-04C6C945DE3D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fld id="{AA8DE616-338C-4AB3-96C6-7571662B50D3}" type="datetime1">
              <a:t>11/6/2024</a:t>
            </a:fld>
            <a:endParaRPr dirty="0" lang="en-US"/>
          </a:p>
        </p:txBody>
      </p:sp>
      <p:sp>
        <p:nvSpPr>
          <p:cNvPr id="5" name="Footer Placeholder 4">
            <a:extLst>
              <a:ext uri="{D3555EB8-49FB-4B1D-B181-591FA7F654ED}">
                <a16:creationId xmlns:a16="http://schemas.microsoft.com/office/drawing/2010/main" id="{C1315BD1-516A-46BE-A563-E6CF68C255DD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Slide Number Placeholder 5">
            <a:extLst>
              <a:ext uri="{A1A95CE4-D56E-4D1D-B3EC-72B59FA0FF1B}">
                <a16:creationId xmlns:a16="http://schemas.microsoft.com/office/drawing/2010/main" id="{FEE71E94-4069-4CFE-BD73-E198CC2A167C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8D49A650-6CDA-4BC9-B75C-A10540105E2E}" type="slidenum"/>
            <a:endParaRPr dirty="0" lang="en-US"/>
          </a:p>
        </p:txBody>
      </p:sp>
    </p:spTree>
    <p:extLst>
      <p:ext uri="{E72B3088-A64B-4105-A37C-BF73F4D6EAE5}">
        <p14:creationId xmlns:p14="http://schemas.microsoft.com/office/powerpoint/2010/main" val="1730870291147"/>
      </p:ext>
    </p:extLst>
  </p:cSld>
  <p:clrMapOvr>
    <a:masterClrMapping/>
  </p:clrMapOvr>
</p:sldLayout>
</file>

<file path=ppt/slideLayouts/slideLayout17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0">
            <a:extLst>
              <a:ext uri="{61735481-651E-4B69-B27C-C35736D81075}">
                <a16:creationId xmlns:a16="http://schemas.microsoft.com/office/drawing/2010/main" id="{B41BF107-6DF5-4F45-9269-84B4443CDE3A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6312871" y="4141999"/>
            <a:ext cx="4220844" cy="861497"/>
          </a:xfrm>
          <a:prstGeom prst="rect">
            <a:avLst/>
          </a:prstGeom>
        </p:spPr>
        <p:txBody>
          <a:bodyPr rtlCol="0"/>
          <a:lstStyle>
            <a:lvl1pPr indent="0" lvl="0" marL="0">
              <a:buNone/>
              <a:defRPr b="1" dirty="0" lang="en-US" sz="2000">
                <a:solidFill>
                  <a:schemeClr val="accent4"/>
                </a:solidFill>
                <a:latin typeface="+mj-lt"/>
              </a:defRPr>
            </a:lvl1pPr>
            <a:lvl2pPr lvl="1">
              <a:buNone/>
              <a:defRPr dirty="0" lang="en-US" sz="2000"/>
            </a:lvl2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  <a:endParaRPr dirty="0" lang="en-US"/>
          </a:p>
        </p:txBody>
      </p:sp>
      <p:sp>
        <p:nvSpPr>
          <p:cNvPr id="3" name="Hexagon 14">
            <a:extLst>
              <a:ext uri="{28F7CD0A-0EEE-47BC-BAC5-093CA3BDEA0C}">
                <a16:creationId xmlns:a16="http://schemas.microsoft.com/office/drawing/2010/main" id="{991E3AFB-E8AF-4DE9-94CE-9A124D6CA505}"/>
              </a:ext>
            </a:extLst>
          </p:cNvPr>
          <p:cNvSpPr/>
          <p:nvPr userDrawn="1"/>
        </p:nvSpPr>
        <p:spPr>
          <a:xfrm rot="0">
            <a:off x="740308" y="1382808"/>
            <a:ext cx="1229565" cy="1059971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Hexagon 15">
            <a:extLst>
              <a:ext uri="{8053991B-23F2-425F-B1D5-2BAF0F4CA958}">
                <a16:creationId xmlns:a16="http://schemas.microsoft.com/office/drawing/2010/main" id="{03AEC587-1123-4E53-95BE-00335F94EAC1}"/>
              </a:ext>
            </a:extLst>
          </p:cNvPr>
          <p:cNvSpPr/>
          <p:nvPr userDrawn="1"/>
        </p:nvSpPr>
        <p:spPr>
          <a:xfrm rot="0">
            <a:off x="3755030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Hexagon 16">
            <a:extLst>
              <a:ext uri="{2ABA4484-832D-4C57-A3A5-C3F1ECF98E31}">
                <a16:creationId xmlns:a16="http://schemas.microsoft.com/office/drawing/2010/main" id="{9A073E73-47E4-4A15-9645-6C8A32FD9B36}"/>
              </a:ext>
            </a:extLst>
          </p:cNvPr>
          <p:cNvSpPr/>
          <p:nvPr userDrawn="1"/>
        </p:nvSpPr>
        <p:spPr>
          <a:xfrm rot="0">
            <a:off x="3804994" y="5233183"/>
            <a:ext cx="718260" cy="619191"/>
          </a:xfrm>
          <a:prstGeom prst="hexagon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Hexagon 17">
            <a:extLst>
              <a:ext uri="{49276E5E-4EA6-4059-A838-4126502F2F49}">
                <a16:creationId xmlns:a16="http://schemas.microsoft.com/office/drawing/2010/main" id="{D71A2821-BE4C-4960-972B-C8C1C209F1B2}"/>
              </a:ext>
            </a:extLst>
          </p:cNvPr>
          <p:cNvSpPr/>
          <p:nvPr userDrawn="1"/>
        </p:nvSpPr>
        <p:spPr>
          <a:xfrm rot="0"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Picture Placeholder 18">
            <a:extLst>
              <a:ext uri="{147DB4D8-8804-4A78-A01D-87BECF626F90}">
                <a16:creationId xmlns:a16="http://schemas.microsoft.com/office/drawing/2010/main" id="{1C7474E8-40FA-46AD-A5CE-4C6A927661F8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1571515" y="1914044"/>
            <a:ext cx="3993624" cy="3617848"/>
          </a:xfrm>
          <a:custGeom>
            <a:avLst/>
            <a:gdLst/>
            <a:ahLst/>
            <a:cxnLst/>
            <a:rect b="b" l="0" r="r" t="0"/>
            <a:pathLst>
              <a:path h="3617848" w="3993624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anchor="ctr" rtlCol="0" wrap="square">
            <a:noAutofit/>
          </a:bodyPr>
          <a:lstStyle>
            <a:lvl1pPr algn="ctr" lvl="0">
              <a:buNone/>
            </a:lvl1pPr>
          </a:lstStyle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8" name="Title 1">
            <a:extLst>
              <a:ext uri="{B8256ABE-F5E1-4447-BD59-B08E612DAC5F}">
                <a16:creationId xmlns:a16="http://schemas.microsoft.com/office/drawing/2010/main" id="{203B430E-99F2-434F-A166-528CF5C037AA}"/>
              </a:ext>
            </a:extLst>
          </p:cNvPr>
          <p:cNvSpPr>
            <a:spLocks noGrp="true"/>
          </p:cNvSpPr>
          <p:nvPr>
            <p:ph idx="2" type="title"/>
          </p:nvPr>
        </p:nvSpPr>
        <p:spPr>
          <a:xfrm rot="0">
            <a:off x="6312871" y="2050552"/>
            <a:ext cx="4998720" cy="1748983"/>
          </a:xfrm>
          <a:prstGeom prst="rect">
            <a:avLst/>
          </a:prstGeom>
        </p:spPr>
        <p:txBody>
          <a:bodyPr rtlCol="0"/>
          <a:lstStyle>
            <a:lvl1pPr lvl="0">
              <a:defRPr dirty="0" lang="en-US" sz="2800">
                <a:solidFill>
                  <a:schemeClr val="tx1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9" name="Footer Placeholder 4">
            <a:extLst>
              <a:ext uri="{12989076-6D0E-4B52-8B85-72EF27D4006B}">
                <a16:creationId xmlns:a16="http://schemas.microsoft.com/office/drawing/2010/main" id="{DA644A04-5050-494D-9240-F8DE7A7E663C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10" name="Slide Number Placeholder 5">
            <a:extLst>
              <a:ext uri="{C02276C1-B669-41DC-9D93-4975E2176114}">
                <a16:creationId xmlns:a16="http://schemas.microsoft.com/office/drawing/2010/main" id="{7D4B0217-015B-416D-A5BE-37DBEAE15A1E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11" name="Date Placeholder 3">
            <a:extLst>
              <a:ext uri="{698916A7-95A4-402F-A402-96A125EFF3E0}">
                <a16:creationId xmlns:a16="http://schemas.microsoft.com/office/drawing/2010/main" id="{35BA8A06-6FEA-433B-A82E-44D1A38AAE16}"/>
              </a:ext>
            </a:extLst>
          </p:cNvPr>
          <p:cNvSpPr>
            <a:spLocks noGrp="true"/>
          </p:cNvSpPr>
          <p:nvPr>
            <p:ph idx="5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C8E9B081-43D7-4D66-9AD7-DAF2C96600B8}">
        <p14:creationId xmlns:p14="http://schemas.microsoft.com/office/powerpoint/2010/main" val="1730870291149"/>
      </p:ext>
    </p:extLst>
  </p:cSld>
  <p:clrMapOvr>
    <a:masterClrMapping/>
  </p:clrMapOvr>
</p:sldLayout>
</file>

<file path=ppt/slideLayouts/slideLayout18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9">
            <a:extLst>
              <a:ext uri="{1ECB3130-56EC-487C-B9AA-0DC92AE57B39}">
                <a16:creationId xmlns:a16="http://schemas.microsoft.com/office/drawing/2010/main" id="{C0F8D883-3274-4078-8166-EC89CC57098D}"/>
              </a:ext>
            </a:extLst>
          </p:cNvPr>
          <p:cNvSpPr/>
          <p:nvPr userDrawn="1"/>
        </p:nvSpPr>
        <p:spPr>
          <a:xfrm rot="0"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>
                <a:solidFill>
                  <a:schemeClr val="accent5"/>
                </a:solidFill>
              </a:rPr>
              <a:t/>
            </a:r>
            <a:endParaRPr dirty="0" lang="en-US">
              <a:solidFill>
                <a:schemeClr val="accent5"/>
              </a:solidFill>
            </a:endParaRPr>
          </a:p>
        </p:txBody>
      </p:sp>
      <p:sp>
        <p:nvSpPr>
          <p:cNvPr id="3" name="Oval 13">
            <a:extLst>
              <a:ext uri="{64BC0BF8-3C02-4A05-A132-CA752FAA34B7}">
                <a16:creationId xmlns:a16="http://schemas.microsoft.com/office/drawing/2010/main" id="{B6A3A158-6F41-4876-AB56-3D5879FE09C2}"/>
              </a:ext>
            </a:extLst>
          </p:cNvPr>
          <p:cNvSpPr/>
          <p:nvPr userDrawn="1"/>
        </p:nvSpPr>
        <p:spPr>
          <a:xfrm rot="0">
            <a:off x="11007245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>
                <a:solidFill>
                  <a:schemeClr val="accent5"/>
                </a:solidFill>
              </a:rPr>
              <a:t/>
            </a:r>
            <a:endParaRPr dirty="0" lang="en-US">
              <a:solidFill>
                <a:schemeClr val="accent5"/>
              </a:solidFill>
            </a:endParaRPr>
          </a:p>
        </p:txBody>
      </p:sp>
      <p:sp>
        <p:nvSpPr>
          <p:cNvPr id="4" name="Oval 15">
            <a:extLst>
              <a:ext uri="{F2653C8D-7321-4F78-AD3F-2F97C2A9EB3B}">
                <a16:creationId xmlns:a16="http://schemas.microsoft.com/office/drawing/2010/main" id="{6068FB54-AFB1-4B6F-8B9E-76008BA1FE13}"/>
              </a:ext>
            </a:extLst>
          </p:cNvPr>
          <p:cNvSpPr/>
          <p:nvPr userDrawn="1"/>
        </p:nvSpPr>
        <p:spPr>
          <a:xfrm rot="0"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>
                <a:solidFill>
                  <a:schemeClr val="accent5"/>
                </a:solidFill>
              </a:rPr>
              <a:t/>
            </a:r>
            <a:endParaRPr dirty="0" lang="en-US">
              <a:solidFill>
                <a:schemeClr val="accent5"/>
              </a:solidFill>
            </a:endParaRPr>
          </a:p>
        </p:txBody>
      </p:sp>
      <p:sp>
        <p:nvSpPr>
          <p:cNvPr id="5" name="Picture Placeholder 22">
            <a:extLst>
              <a:ext uri="{4C18427D-0600-4397-B130-50F4250FD21B}">
                <a16:creationId xmlns:a16="http://schemas.microsoft.com/office/drawing/2010/main" id="{0723E621-ADD3-46DA-9B39-68860DCED133}"/>
              </a:ext>
            </a:extLst>
          </p:cNvPr>
          <p:cNvSpPr>
            <a:spLocks noGrp="true"/>
          </p:cNvSpPr>
          <p:nvPr>
            <p:ph type="pic"/>
          </p:nvPr>
        </p:nvSpPr>
        <p:spPr>
          <a:xfrm rot="0">
            <a:off x="5733416" y="624239"/>
            <a:ext cx="5855754" cy="5631571"/>
          </a:xfrm>
          <a:custGeom>
            <a:avLst/>
            <a:gdLst/>
            <a:ahLst/>
            <a:cxnLst/>
            <a:rect b="b" l="0" r="r" t="0"/>
            <a:pathLst>
              <a:path h="5631572" w="5855754">
                <a:moveTo>
                  <a:pt x="3433020" y="786103"/>
                </a:moveTo>
                <a:cubicBezTo>
                  <a:pt x="4771060" y="786103"/>
                  <a:pt x="5855754" y="1870798"/>
                  <a:pt x="5855754" y="3208837"/>
                </a:cubicBezTo>
                <a:cubicBezTo>
                  <a:pt x="5855754" y="4546876"/>
                  <a:pt x="4771060" y="5631572"/>
                  <a:pt x="3433020" y="5631572"/>
                </a:cubicBezTo>
                <a:cubicBezTo>
                  <a:pt x="2094981" y="5631572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anchor="ctr" rtlCol="0" wrap="square">
            <a:noAutofit/>
          </a:bodyPr>
          <a:lstStyle>
            <a:lvl1pPr algn="ctr" lvl="0">
              <a:buNone/>
            </a:lvl1pPr>
          </a:lstStyle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6" name="Text Placeholder 26">
            <a:extLst>
              <a:ext uri="{A7CF7ED2-080C-4447-9C2D-60597996670C}">
                <a16:creationId xmlns:a16="http://schemas.microsoft.com/office/drawing/2010/main" id="{FE7AA8CE-9391-48B8-91C4-84449173ED40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660399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 lvl="0">
              <a:lnSpc>
                <a:spcPct val="150000"/>
              </a:lnSpc>
              <a:buClr>
                <a:schemeClr val="accent4"/>
              </a:buClr>
              <a:buFont typeface="Wingdings"/>
              <a:buChar char=""/>
              <a:defRPr dirty="0" lang="en-US" sz="2000"/>
            </a:lvl1pPr>
            <a:lvl2pPr lvl="1">
              <a:buClr>
                <a:schemeClr val="accent4"/>
              </a:buClr>
              <a:buFont typeface="Wingdings"/>
              <a:buChar char=""/>
              <a:defRPr dirty="0" lang="en-US" sz="2000"/>
            </a:lvl2pPr>
            <a:lvl3pPr lvl="2">
              <a:buClr>
                <a:schemeClr val="accent4"/>
              </a:buClr>
              <a:buFont typeface="Wingdings"/>
              <a:buChar char=""/>
              <a:defRPr dirty="0" lang="en-US" sz="1800"/>
            </a:lvl3pPr>
            <a:lvl4pPr lvl="3">
              <a:buClr>
                <a:schemeClr val="accent4"/>
              </a:buClr>
              <a:buFont typeface="Wingdings"/>
              <a:buChar char=""/>
              <a:defRPr dirty="0" lang="en-US" sz="1800"/>
            </a:lvl4pPr>
            <a:lvl5pPr lvl="4">
              <a:buClr>
                <a:schemeClr val="accent4"/>
              </a:buClr>
              <a:buFont typeface="Wingdings"/>
              <a:buChar char=""/>
              <a:defRPr dirty="0" lang="en-US" sz="1800"/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7" name="Title 1">
            <a:extLst>
              <a:ext uri="{2FD7AF6E-347E-43D7-95A4-66818F8D9E7E}">
                <a16:creationId xmlns:a16="http://schemas.microsoft.com/office/drawing/2010/main" id="{67484AE5-7ECC-48EC-8EDA-AFD2E173306A}"/>
              </a:ext>
            </a:extLst>
          </p:cNvPr>
          <p:cNvSpPr>
            <a:spLocks noGrp="true"/>
          </p:cNvSpPr>
          <p:nvPr>
            <p:ph idx="2" type="title"/>
          </p:nvPr>
        </p:nvSpPr>
        <p:spPr>
          <a:xfrm rot="0">
            <a:off x="660399" y="805213"/>
            <a:ext cx="4275138" cy="830997"/>
          </a:xfrm>
          <a:prstGeom prst="rect">
            <a:avLst/>
          </a:prstGeom>
        </p:spPr>
        <p:txBody>
          <a:bodyPr rtlCol="0"/>
          <a:lstStyle>
            <a:lvl1pPr lvl="0">
              <a:defRPr b="1" dirty="0" lang="en-US" sz="4800">
                <a:solidFill>
                  <a:schemeClr val="tx1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8" name="Footer Placeholder 4">
            <a:extLst>
              <a:ext uri="{588D6279-4674-4708-ABA4-66F8ABFFB1FB}">
                <a16:creationId xmlns:a16="http://schemas.microsoft.com/office/drawing/2010/main" id="{926C7E0C-43DD-48F1-8F7E-74C37BBBFE79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9" name="Slide Number Placeholder 5">
            <a:extLst>
              <a:ext uri="{46C39BBF-2736-453A-A1A3-C645DD697105}">
                <a16:creationId xmlns:a16="http://schemas.microsoft.com/office/drawing/2010/main" id="{0AA71724-3505-4D70-9ADC-0DDC2BF21FED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10" name="Date Placeholder 3">
            <a:extLst>
              <a:ext uri="{D9580D5E-B23D-4B06-9F83-7776526BAC70}">
                <a16:creationId xmlns:a16="http://schemas.microsoft.com/office/drawing/2010/main" id="{ABEC0A52-D84C-4746-B2C4-4E2C48E066DF}"/>
              </a:ext>
            </a:extLst>
          </p:cNvPr>
          <p:cNvSpPr>
            <a:spLocks noGrp="true"/>
          </p:cNvSpPr>
          <p:nvPr>
            <p:ph idx="5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2235B6BE-6F55-4DC7-B6A4-3CBCA572324B}">
        <p14:creationId xmlns:p14="http://schemas.microsoft.com/office/powerpoint/2010/main" val="1730870291151"/>
      </p:ext>
    </p:extLst>
  </p:cSld>
  <p:clrMapOvr>
    <a:masterClrMapping/>
  </p:clrMapOvr>
</p:sldLayout>
</file>

<file path=ppt/slideLayouts/slideLayout19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6">
            <a:extLst>
              <a:ext uri="{9F5893CE-300A-4C0E-911C-8ED955EE2487}">
                <a16:creationId xmlns:a16="http://schemas.microsoft.com/office/drawing/2010/main" id="{B0626B64-2B7C-44E6-8614-B940F57901E0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660399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 lvl="0">
              <a:buClr>
                <a:schemeClr val="accent4"/>
              </a:buClr>
              <a:buFont typeface="Wingdings"/>
              <a:buChar char=""/>
              <a:defRPr dirty="0" lang="en-US" sz="2000"/>
            </a:lvl1pPr>
            <a:lvl2pPr lvl="1">
              <a:buClr>
                <a:schemeClr val="accent4"/>
              </a:buClr>
              <a:buFont typeface="Wingdings"/>
              <a:buChar char=""/>
              <a:defRPr dirty="0" lang="en-US" sz="1800"/>
            </a:lvl2pPr>
            <a:lvl3pPr lvl="2">
              <a:buClr>
                <a:schemeClr val="accent4"/>
              </a:buClr>
              <a:buFont typeface="Wingdings"/>
              <a:buChar char=""/>
              <a:defRPr dirty="0" lang="en-US" sz="1600"/>
            </a:lvl3pPr>
            <a:lvl4pPr lvl="3">
              <a:buClr>
                <a:schemeClr val="accent4"/>
              </a:buClr>
              <a:buFont typeface="Wingdings"/>
              <a:buChar char=""/>
              <a:defRPr dirty="0" lang="en-US" sz="1600"/>
            </a:lvl4pPr>
            <a:lvl5pPr lvl="4">
              <a:buClr>
                <a:schemeClr val="accent4"/>
              </a:buClr>
              <a:buFont typeface="Wingdings"/>
              <a:buChar char=""/>
              <a:defRPr dirty="0" lang="en-US" sz="1600"/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3" name="Rectangle 18">
            <a:extLst>
              <a:ext uri="{354238A3-DFCF-4033-BE36-B3FC448DDF6A}">
                <a16:creationId xmlns:a16="http://schemas.microsoft.com/office/drawing/2010/main" id="{E246BAA9-E1D1-4549-88A6-51F9ABB18B1D}"/>
              </a:ext>
            </a:extLst>
          </p:cNvPr>
          <p:cNvSpPr/>
          <p:nvPr userDrawn="1"/>
        </p:nvSpPr>
        <p:spPr>
          <a:xfrm rot="0"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Rectangle 20">
            <a:extLst>
              <a:ext uri="{81A0DFD4-EE58-4DE5-A616-559E0FF5E125}">
                <a16:creationId xmlns:a16="http://schemas.microsoft.com/office/drawing/2010/main" id="{6046F267-C21B-45FB-9AF8-46E54978D051}"/>
              </a:ext>
            </a:extLst>
          </p:cNvPr>
          <p:cNvSpPr/>
          <p:nvPr userDrawn="1"/>
        </p:nvSpPr>
        <p:spPr>
          <a:xfrm rot="0"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Rectangle 22">
            <a:extLst>
              <a:ext uri="{B08932F0-D556-4D78-89FD-3EEB8CA61610}">
                <a16:creationId xmlns:a16="http://schemas.microsoft.com/office/drawing/2010/main" id="{A6277384-5F20-40BC-A7F4-823FCE14500B}"/>
              </a:ext>
            </a:extLst>
          </p:cNvPr>
          <p:cNvSpPr/>
          <p:nvPr userDrawn="1"/>
        </p:nvSpPr>
        <p:spPr>
          <a:xfrm rot="0">
            <a:off x="9354457" y="5897738"/>
            <a:ext cx="179976" cy="17997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Picture Placeholder 10">
            <a:extLst>
              <a:ext uri="{510FB0AD-BD72-4D75-936D-5C18FF19317D}">
                <a16:creationId xmlns:a16="http://schemas.microsoft.com/office/drawing/2010/main" id="{F1FA5B54-0124-4BEB-9D92-796DDD2E7F70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7090226" y="786181"/>
            <a:ext cx="4441372" cy="5393036"/>
          </a:xfrm>
          <a:custGeom>
            <a:avLst/>
            <a:gdLst/>
            <a:ahLst/>
            <a:cxnLst/>
            <a:rect b="b" l="0" r="r" t="0"/>
            <a:pathLst>
              <a:path h="5393036" w="4441372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anchor="ctr" rtlCol="0" wrap="square">
            <a:noAutofit/>
          </a:bodyPr>
          <a:lstStyle>
            <a:lvl1pPr algn="ctr" lvl="0">
              <a:buNone/>
            </a:lvl1pPr>
          </a:lstStyle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7" name="Title 1">
            <a:extLst>
              <a:ext uri="{00F1F71D-14C3-4E20-9AB4-C4E9FEBD76C7}">
                <a16:creationId xmlns:a16="http://schemas.microsoft.com/office/drawing/2010/main" id="{6ED0A3F8-4310-4C09-8F8C-5709A3D8D0B2}"/>
              </a:ext>
            </a:extLst>
          </p:cNvPr>
          <p:cNvSpPr>
            <a:spLocks noGrp="true"/>
          </p:cNvSpPr>
          <p:nvPr>
            <p:ph idx="2" type="title"/>
          </p:nvPr>
        </p:nvSpPr>
        <p:spPr>
          <a:xfrm rot="0">
            <a:off x="660399" y="805213"/>
            <a:ext cx="4275138" cy="830997"/>
          </a:xfrm>
          <a:prstGeom prst="rect">
            <a:avLst/>
          </a:prstGeom>
        </p:spPr>
        <p:txBody>
          <a:bodyPr rtlCol="0"/>
          <a:lstStyle>
            <a:lvl1pPr lvl="0">
              <a:defRPr b="1" dirty="0" lang="en-US" sz="4800">
                <a:solidFill>
                  <a:schemeClr val="tx1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8" name="Footer Placeholder 4">
            <a:extLst>
              <a:ext uri="{A8963C99-F5BB-43EE-8C6D-D7497106ADF6}">
                <a16:creationId xmlns:a16="http://schemas.microsoft.com/office/drawing/2010/main" id="{772EFDA5-9C9E-4949-8543-BFE23A378A60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9" name="Slide Number Placeholder 5">
            <a:extLst>
              <a:ext uri="{2473A636-C275-4DB8-82C0-3311A434915B}">
                <a16:creationId xmlns:a16="http://schemas.microsoft.com/office/drawing/2010/main" id="{8AE9FCB2-B1A8-48AC-90B9-1C9EBF0CCA1B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10" name="Date Placeholder 3">
            <a:extLst>
              <a:ext uri="{A32FD5AF-D338-4224-AAFC-67BF76065426}">
                <a16:creationId xmlns:a16="http://schemas.microsoft.com/office/drawing/2010/main" id="{4BD3878F-FE40-4187-BC41-254DA8AD32F9}"/>
              </a:ext>
            </a:extLst>
          </p:cNvPr>
          <p:cNvSpPr>
            <a:spLocks noGrp="true"/>
          </p:cNvSpPr>
          <p:nvPr>
            <p:ph idx="5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AF9A6AF9-6D0C-4B99-8D75-000FC0E28480}">
        <p14:creationId xmlns:p14="http://schemas.microsoft.com/office/powerpoint/2010/main" val="1730870291153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3FC33679-9C88-43FC-BAA4-F49A71EC54A8}">
                <a16:creationId xmlns:a16="http://schemas.microsoft.com/office/drawing/2010/main" id="{2644B0E8-80A1-427C-8393-FE3063049DED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>
            <a:extLst>
              <a:ext uri="{61DBDE34-8292-4F79-A38B-FCC79B2BDCB9}">
                <a16:creationId xmlns:a16="http://schemas.microsoft.com/office/drawing/2010/main" id="{873DF226-6FA6-4CB3-A400-3D64ABC86BBE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2C4C3211-CCAE-41E8-82F6-D95BD20D1427}">
                <a16:creationId xmlns:a16="http://schemas.microsoft.com/office/drawing/2010/main" id="{5F8E5633-4C9E-4255-8A89-9FAECB2DCB0F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fld id="{1E459702-369F-4CEE-A940-B7DBBFDC065E}" type="datetime1">
              <a:t>11/6/2024</a:t>
            </a:fld>
            <a:endParaRPr dirty="0" lang="en-US"/>
          </a:p>
        </p:txBody>
      </p:sp>
      <p:sp>
        <p:nvSpPr>
          <p:cNvPr id="5" name="Footer Placeholder 4">
            <a:extLst>
              <a:ext uri="{E6E2EB6D-A2E8-4B08-99BF-E529477A73FE}">
                <a16:creationId xmlns:a16="http://schemas.microsoft.com/office/drawing/2010/main" id="{490DA92E-FE83-4485-95A7-909BF1DE67F4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Slide Number Placeholder 5">
            <a:extLst>
              <a:ext uri="{351FC717-86A6-45CC-89F9-F0F01DB2D29A}">
                <a16:creationId xmlns:a16="http://schemas.microsoft.com/office/drawing/2010/main" id="{A430C3B1-FB00-4574-AFDC-B5924C50C83A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93703F3E-D2F3-4C21-92BD-15DB413D45DD}" type="slidenum"/>
            <a:endParaRPr dirty="0" lang="en-US"/>
          </a:p>
        </p:txBody>
      </p:sp>
    </p:spTree>
    <p:extLst>
      <p:ext uri="{41E50844-7EFB-480C-8220-2F508398E616}">
        <p14:creationId xmlns:p14="http://schemas.microsoft.com/office/powerpoint/2010/main" val="1730870291124"/>
      </p:ext>
    </p:extLst>
  </p:cSld>
  <p:clrMapOvr>
    <a:masterClrMapping/>
  </p:clrMapOvr>
</p:sldLayout>
</file>

<file path=ppt/slideLayouts/slideLayout20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8">
            <a:extLst>
              <a:ext uri="{F9B4E7C9-30FA-4D6B-853F-78BA9AE81675}">
                <a16:creationId xmlns:a16="http://schemas.microsoft.com/office/drawing/2010/main" id="{52179D00-0E43-4567-BB83-0F78FEA4C597}"/>
              </a:ext>
            </a:extLst>
          </p:cNvPr>
          <p:cNvSpPr>
            <a:spLocks noGrp="true"/>
          </p:cNvSpPr>
          <p:nvPr>
            <p:ph type="pic"/>
          </p:nvPr>
        </p:nvSpPr>
        <p:spPr>
          <a:xfrm rot="0">
            <a:off x="5353508" y="2555551"/>
            <a:ext cx="1484985" cy="1280159"/>
          </a:xfrm>
          <a:custGeom>
            <a:avLst/>
            <a:gdLst/>
            <a:ahLst/>
            <a:cxnLst/>
            <a:rect b="b" l="0" r="r" t="0"/>
            <a:pathLst>
              <a:path h="1280160" w="1484985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anchor="ctr" rtlCol="0" wrap="square">
            <a:noAutofit/>
          </a:bodyPr>
          <a:lstStyle>
            <a:lvl1pPr algn="ctr" lvl="0">
              <a:buNone/>
            </a:lvl1pPr>
          </a:lstStyle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3" name="Picture Placeholder 37">
            <a:extLst>
              <a:ext uri="{3FE27174-3339-47FD-89A4-AAC9D93F5F63}">
                <a16:creationId xmlns:a16="http://schemas.microsoft.com/office/drawing/2010/main" id="{A2CFFF9A-91B6-4D22-885E-990E4AA9FBB1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3115921" y="2555551"/>
            <a:ext cx="1484985" cy="1280159"/>
          </a:xfrm>
          <a:custGeom>
            <a:avLst/>
            <a:gdLst/>
            <a:ahLst/>
            <a:cxnLst/>
            <a:rect b="b" l="0" r="r" t="0"/>
            <a:pathLst>
              <a:path h="1280160" w="1484985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anchor="ctr" rtlCol="0" wrap="square">
            <a:noAutofit/>
          </a:bodyPr>
          <a:lstStyle>
            <a:lvl1pPr algn="ctr" lvl="0">
              <a:buNone/>
            </a:lvl1pPr>
          </a:lstStyle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4" name="Picture Placeholder 39">
            <a:extLst>
              <a:ext uri="{11A44A18-9FDF-45C9-B0DB-F483A36F745C}">
                <a16:creationId xmlns:a16="http://schemas.microsoft.com/office/drawing/2010/main" id="{4AAF1252-756E-4418-B5F0-F5FF21E1EBAA}"/>
              </a:ext>
            </a:extLst>
          </p:cNvPr>
          <p:cNvSpPr>
            <a:spLocks noGrp="true"/>
          </p:cNvSpPr>
          <p:nvPr>
            <p:ph idx="2" type="pic"/>
          </p:nvPr>
        </p:nvSpPr>
        <p:spPr>
          <a:xfrm rot="0">
            <a:off x="7602465" y="2555551"/>
            <a:ext cx="1484985" cy="1280159"/>
          </a:xfrm>
          <a:custGeom>
            <a:avLst/>
            <a:gdLst/>
            <a:ahLst/>
            <a:cxnLst/>
            <a:rect b="b" l="0" r="r" t="0"/>
            <a:pathLst>
              <a:path h="1280160" w="1484985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anchor="ctr" rtlCol="0" wrap="square">
            <a:noAutofit/>
          </a:bodyPr>
          <a:lstStyle>
            <a:lvl1pPr algn="ctr" lvl="0">
              <a:buNone/>
            </a:lvl1pPr>
          </a:lstStyle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5" name="Picture Placeholder 40">
            <a:extLst>
              <a:ext uri="{7198B3DF-D158-4215-B28B-6A162DBFA57F}">
                <a16:creationId xmlns:a16="http://schemas.microsoft.com/office/drawing/2010/main" id="{9318DA98-02AE-479F-B076-B208A05645CF}"/>
              </a:ext>
            </a:extLst>
          </p:cNvPr>
          <p:cNvSpPr>
            <a:spLocks noGrp="true"/>
          </p:cNvSpPr>
          <p:nvPr>
            <p:ph idx="3" type="pic"/>
          </p:nvPr>
        </p:nvSpPr>
        <p:spPr>
          <a:xfrm rot="0">
            <a:off x="9840051" y="2555551"/>
            <a:ext cx="1484985" cy="1280159"/>
          </a:xfrm>
          <a:custGeom>
            <a:avLst/>
            <a:gdLst/>
            <a:ahLst/>
            <a:cxnLst/>
            <a:rect b="b" l="0" r="r" t="0"/>
            <a:pathLst>
              <a:path h="1280160" w="1484985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anchor="ctr" rtlCol="0" wrap="square">
            <a:noAutofit/>
          </a:bodyPr>
          <a:lstStyle>
            <a:lvl1pPr algn="ctr" lvl="0">
              <a:buNone/>
            </a:lvl1pPr>
          </a:lstStyle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6" name="Title 1">
            <a:extLst>
              <a:ext uri="{6C17C879-348C-4B5B-943C-CDB4DF3C3518}">
                <a16:creationId xmlns:a16="http://schemas.microsoft.com/office/drawing/2010/main" id="{73FBE953-B986-4BC2-860E-04BFC7601A39}"/>
              </a:ext>
            </a:extLst>
          </p:cNvPr>
          <p:cNvSpPr>
            <a:spLocks noGrp="true"/>
          </p:cNvSpPr>
          <p:nvPr>
            <p:ph idx="4" type="title"/>
          </p:nvPr>
        </p:nvSpPr>
        <p:spPr>
          <a:xfrm rot="0">
            <a:off x="432000" y="647700"/>
            <a:ext cx="11340001" cy="700113"/>
          </a:xfrm>
          <a:prstGeom prst="rect">
            <a:avLst/>
          </a:prstGeom>
        </p:spPr>
        <p:txBody>
          <a:bodyPr anchor="ctr" rtlCol="0"/>
          <a:lstStyle/>
          <a:p>
            <a:pPr algn="ctr"/>
            <a:r>
              <a:rPr b="1" dirty="0" lang="en-US" sz="4800">
                <a:solidFill>
                  <a:schemeClr val="tx1"/>
                </a:solidFill>
                <a:latin typeface="+mj-lt"/>
              </a:rPr>
              <a:t>Click to edit Master title style</a:t>
            </a:r>
            <a:endParaRPr b="1" dirty="0" lang="en-US" sz="4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Hexagon 8">
            <a:extLst>
              <a:ext uri="{7D819F26-814D-4FF5-B316-95CCA2BDA820}">
                <a16:creationId xmlns:a16="http://schemas.microsoft.com/office/drawing/2010/main" id="{8811E0B8-EBF1-4491-9345-912F1F4F309E}"/>
              </a:ext>
            </a:extLst>
          </p:cNvPr>
          <p:cNvSpPr/>
          <p:nvPr userDrawn="1"/>
        </p:nvSpPr>
        <p:spPr>
          <a:xfrm rot="0">
            <a:off x="546669" y="3467555"/>
            <a:ext cx="458267" cy="395059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Hexagon 9">
            <a:extLst>
              <a:ext uri="{E7DD8A3A-BB23-468B-B34F-C93C191A92CB}">
                <a16:creationId xmlns:a16="http://schemas.microsoft.com/office/drawing/2010/main" id="{0038BDC7-5922-4944-B318-12AC8A0DB8DE}"/>
              </a:ext>
            </a:extLst>
          </p:cNvPr>
          <p:cNvSpPr/>
          <p:nvPr userDrawn="1"/>
        </p:nvSpPr>
        <p:spPr>
          <a:xfrm rot="0"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Hexagon 10">
            <a:extLst>
              <a:ext uri="{927944AB-4F53-4C62-8BB6-20B79DB68350}">
                <a16:creationId xmlns:a16="http://schemas.microsoft.com/office/drawing/2010/main" id="{DA6AEB37-9CC9-4415-BCEC-5A183399F565}"/>
              </a:ext>
            </a:extLst>
          </p:cNvPr>
          <p:cNvSpPr/>
          <p:nvPr userDrawn="1"/>
        </p:nvSpPr>
        <p:spPr>
          <a:xfrm rot="0">
            <a:off x="10882650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Text Placeholder 22">
            <a:extLst>
              <a:ext uri="{7A176229-B990-4D04-A7F9-D9F867B474A4}">
                <a16:creationId xmlns:a16="http://schemas.microsoft.com/office/drawing/2010/main" id="{9E38EFC5-8B25-45AC-BB53-39472C36EDE1}"/>
              </a:ext>
            </a:extLst>
          </p:cNvPr>
          <p:cNvSpPr>
            <a:spLocks noGrp="true"/>
          </p:cNvSpPr>
          <p:nvPr>
            <p:ph idx="5" type="body"/>
          </p:nvPr>
        </p:nvSpPr>
        <p:spPr>
          <a:xfrm rot="0">
            <a:off x="546668" y="4172761"/>
            <a:ext cx="2139695" cy="344311"/>
          </a:xfrm>
          <a:prstGeom prst="rect">
            <a:avLst/>
          </a:prstGeom>
        </p:spPr>
        <p:txBody>
          <a:bodyPr rtlCol="0"/>
          <a:lstStyle>
            <a:lvl1pPr algn="ctr" indent="0" lvl="0" marL="0">
              <a:buNone/>
              <a:defRPr b="1" dirty="0" lang="en-US"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1" name="Text Placeholder 22">
            <a:extLst>
              <a:ext uri="{09B02D56-D0BB-41DC-8D88-B09C00FB5D48}">
                <a16:creationId xmlns:a16="http://schemas.microsoft.com/office/drawing/2010/main" id="{301752E1-00C4-4979-81EF-52338FA9B206}"/>
              </a:ext>
            </a:extLst>
          </p:cNvPr>
          <p:cNvSpPr>
            <a:spLocks noGrp="true"/>
          </p:cNvSpPr>
          <p:nvPr>
            <p:ph idx="6" type="body"/>
          </p:nvPr>
        </p:nvSpPr>
        <p:spPr>
          <a:xfrm rot="0">
            <a:off x="556692" y="4588259"/>
            <a:ext cx="2139695" cy="344311"/>
          </a:xfrm>
          <a:prstGeom prst="rect">
            <a:avLst/>
          </a:prstGeom>
        </p:spPr>
        <p:txBody>
          <a:bodyPr rtlCol="0"/>
          <a:lstStyle>
            <a:lvl1pPr algn="ctr" indent="0" lvl="0" marL="0">
              <a:buNone/>
              <a:defRPr dirty="0" lang="en-US"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2" name="Text Placeholder 22">
            <a:extLst>
              <a:ext uri="{87516F40-DD67-454B-9DC3-F97E88BE0A1F}">
                <a16:creationId xmlns:a16="http://schemas.microsoft.com/office/drawing/2010/main" id="{AFB04217-2097-478C-A314-2D6221090740}"/>
              </a:ext>
            </a:extLst>
          </p:cNvPr>
          <p:cNvSpPr>
            <a:spLocks noGrp="true"/>
          </p:cNvSpPr>
          <p:nvPr>
            <p:ph idx="7" type="body"/>
          </p:nvPr>
        </p:nvSpPr>
        <p:spPr>
          <a:xfrm rot="0">
            <a:off x="2789482" y="4172761"/>
            <a:ext cx="2139695" cy="344311"/>
          </a:xfrm>
          <a:prstGeom prst="rect">
            <a:avLst/>
          </a:prstGeom>
        </p:spPr>
        <p:txBody>
          <a:bodyPr rtlCol="0"/>
          <a:lstStyle>
            <a:lvl1pPr algn="ctr" indent="0" lvl="0" marL="0">
              <a:buNone/>
              <a:defRPr b="1" dirty="0" lang="en-US"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3" name="Text Placeholder 22">
            <a:extLst>
              <a:ext uri="{45E9CFC6-B07D-439D-A140-197594D46E3D}">
                <a16:creationId xmlns:a16="http://schemas.microsoft.com/office/drawing/2010/main" id="{E3E096FF-5D69-408A-AE17-AAED510A0C10}"/>
              </a:ext>
            </a:extLst>
          </p:cNvPr>
          <p:cNvSpPr>
            <a:spLocks noGrp="true"/>
          </p:cNvSpPr>
          <p:nvPr>
            <p:ph idx="8" type="body"/>
          </p:nvPr>
        </p:nvSpPr>
        <p:spPr>
          <a:xfrm rot="0">
            <a:off x="2789483" y="4588259"/>
            <a:ext cx="2139695" cy="344311"/>
          </a:xfrm>
          <a:prstGeom prst="rect">
            <a:avLst/>
          </a:prstGeom>
        </p:spPr>
        <p:txBody>
          <a:bodyPr rtlCol="0"/>
          <a:lstStyle>
            <a:lvl1pPr algn="ctr" indent="0" lvl="0" marL="0">
              <a:buNone/>
              <a:defRPr dirty="0" lang="en-US"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4" name="Text Placeholder 22">
            <a:extLst>
              <a:ext uri="{4066E9BE-1CB1-4BAD-96A1-C71781ECE1E5}">
                <a16:creationId xmlns:a16="http://schemas.microsoft.com/office/drawing/2010/main" id="{3BF94D7E-E7D6-4C04-ADA4-F0913ED919FA}"/>
              </a:ext>
            </a:extLst>
          </p:cNvPr>
          <p:cNvSpPr>
            <a:spLocks noGrp="true"/>
          </p:cNvSpPr>
          <p:nvPr>
            <p:ph idx="9" type="body"/>
          </p:nvPr>
        </p:nvSpPr>
        <p:spPr>
          <a:xfrm rot="0">
            <a:off x="5032296" y="4172761"/>
            <a:ext cx="2139695" cy="344311"/>
          </a:xfrm>
          <a:prstGeom prst="rect">
            <a:avLst/>
          </a:prstGeom>
        </p:spPr>
        <p:txBody>
          <a:bodyPr rtlCol="0"/>
          <a:lstStyle>
            <a:lvl1pPr algn="ctr" indent="0" lvl="0" marL="0">
              <a:buNone/>
              <a:defRPr b="1" dirty="0" lang="en-US"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5" name="Text Placeholder 22">
            <a:extLst>
              <a:ext uri="{8982DA5E-1961-41FC-9868-1AB8C1DD78DA}">
                <a16:creationId xmlns:a16="http://schemas.microsoft.com/office/drawing/2010/main" id="{B18B2172-1BED-45F3-B14C-FFF13ED214A5}"/>
              </a:ext>
            </a:extLst>
          </p:cNvPr>
          <p:cNvSpPr>
            <a:spLocks noGrp="true"/>
          </p:cNvSpPr>
          <p:nvPr>
            <p:ph idx="10" type="body"/>
          </p:nvPr>
        </p:nvSpPr>
        <p:spPr>
          <a:xfrm rot="0">
            <a:off x="5029201" y="4588259"/>
            <a:ext cx="2139695" cy="344311"/>
          </a:xfrm>
          <a:prstGeom prst="rect">
            <a:avLst/>
          </a:prstGeom>
        </p:spPr>
        <p:txBody>
          <a:bodyPr rtlCol="0"/>
          <a:lstStyle>
            <a:lvl1pPr algn="ctr" indent="0" lvl="0" marL="0">
              <a:buNone/>
              <a:defRPr dirty="0" lang="en-US"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6" name="Text Placeholder 22">
            <a:extLst>
              <a:ext uri="{43666142-B481-4A13-AFCC-826178A11579}">
                <a16:creationId xmlns:a16="http://schemas.microsoft.com/office/drawing/2010/main" id="{8608FF6A-E279-4634-B77E-924ECB0F9FD6}"/>
              </a:ext>
            </a:extLst>
          </p:cNvPr>
          <p:cNvSpPr>
            <a:spLocks noGrp="true"/>
          </p:cNvSpPr>
          <p:nvPr>
            <p:ph idx="11" type="body"/>
          </p:nvPr>
        </p:nvSpPr>
        <p:spPr>
          <a:xfrm rot="0">
            <a:off x="7275110" y="4172761"/>
            <a:ext cx="2139695" cy="344311"/>
          </a:xfrm>
          <a:prstGeom prst="rect">
            <a:avLst/>
          </a:prstGeom>
        </p:spPr>
        <p:txBody>
          <a:bodyPr rtlCol="0"/>
          <a:lstStyle>
            <a:lvl1pPr algn="ctr" indent="0" lvl="0" marL="0">
              <a:buNone/>
              <a:defRPr b="1" dirty="0" lang="en-US"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7" name="Text Placeholder 22">
            <a:extLst>
              <a:ext uri="{958B1A70-F5D9-4ECF-BF16-C22CB8EBD3A3}">
                <a16:creationId xmlns:a16="http://schemas.microsoft.com/office/drawing/2010/main" id="{67114932-5BF8-4861-AC5B-5F2E04A34D70}"/>
              </a:ext>
            </a:extLst>
          </p:cNvPr>
          <p:cNvSpPr>
            <a:spLocks noGrp="true"/>
          </p:cNvSpPr>
          <p:nvPr>
            <p:ph idx="12" type="body"/>
          </p:nvPr>
        </p:nvSpPr>
        <p:spPr>
          <a:xfrm rot="0">
            <a:off x="7275111" y="4588259"/>
            <a:ext cx="2139695" cy="344311"/>
          </a:xfrm>
          <a:prstGeom prst="rect">
            <a:avLst/>
          </a:prstGeom>
        </p:spPr>
        <p:txBody>
          <a:bodyPr rtlCol="0"/>
          <a:lstStyle>
            <a:lvl1pPr algn="ctr" indent="0" lvl="0" marL="0">
              <a:buNone/>
              <a:defRPr dirty="0" lang="en-US"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8" name="Text Placeholder 22">
            <a:extLst>
              <a:ext uri="{EF2C76FE-9DCD-4B6C-B151-5FE17C95441C}">
                <a16:creationId xmlns:a16="http://schemas.microsoft.com/office/drawing/2010/main" id="{9855DC90-06CA-4BF4-B40F-9189095FBD2C}"/>
              </a:ext>
            </a:extLst>
          </p:cNvPr>
          <p:cNvSpPr>
            <a:spLocks noGrp="true"/>
          </p:cNvSpPr>
          <p:nvPr>
            <p:ph idx="13" type="body"/>
          </p:nvPr>
        </p:nvSpPr>
        <p:spPr>
          <a:xfrm rot="0">
            <a:off x="9517923" y="4172761"/>
            <a:ext cx="2139695" cy="344311"/>
          </a:xfrm>
          <a:prstGeom prst="rect">
            <a:avLst/>
          </a:prstGeom>
        </p:spPr>
        <p:txBody>
          <a:bodyPr rtlCol="0"/>
          <a:lstStyle>
            <a:lvl1pPr algn="ctr" indent="0" lvl="0" marL="0">
              <a:buNone/>
              <a:defRPr b="1" dirty="0" lang="en-US"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9" name="Text Placeholder 22">
            <a:extLst>
              <a:ext uri="{9BE83271-7845-476B-A03B-0C9753291982}">
                <a16:creationId xmlns:a16="http://schemas.microsoft.com/office/drawing/2010/main" id="{0DE2D787-D7D5-4467-A408-4544A5ECDD9A}"/>
              </a:ext>
            </a:extLst>
          </p:cNvPr>
          <p:cNvSpPr>
            <a:spLocks noGrp="true"/>
          </p:cNvSpPr>
          <p:nvPr>
            <p:ph idx="14" type="body"/>
          </p:nvPr>
        </p:nvSpPr>
        <p:spPr>
          <a:xfrm rot="0">
            <a:off x="9517923" y="4588259"/>
            <a:ext cx="2139695" cy="344311"/>
          </a:xfrm>
          <a:prstGeom prst="rect">
            <a:avLst/>
          </a:prstGeom>
        </p:spPr>
        <p:txBody>
          <a:bodyPr rtlCol="0"/>
          <a:lstStyle>
            <a:lvl1pPr algn="ctr" indent="0" lvl="0" marL="0">
              <a:buNone/>
              <a:defRPr dirty="0" lang="en-US"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20" name="Picture Placeholder 36">
            <a:extLst>
              <a:ext uri="{4D359483-AA4F-492C-8B49-01526D71B27D}">
                <a16:creationId xmlns:a16="http://schemas.microsoft.com/office/drawing/2010/main" id="{0F6FD41E-2A49-4C7E-AF48-011CA9A9EF3E}"/>
              </a:ext>
            </a:extLst>
          </p:cNvPr>
          <p:cNvSpPr>
            <a:spLocks noGrp="true"/>
          </p:cNvSpPr>
          <p:nvPr>
            <p:ph idx="15" type="pic"/>
          </p:nvPr>
        </p:nvSpPr>
        <p:spPr>
          <a:xfrm rot="0">
            <a:off x="878337" y="2555551"/>
            <a:ext cx="1484985" cy="1280159"/>
          </a:xfrm>
          <a:custGeom>
            <a:avLst/>
            <a:gdLst/>
            <a:ahLst/>
            <a:cxnLst/>
            <a:rect b="b" l="0" r="r" t="0"/>
            <a:pathLst>
              <a:path h="1280160" w="1484985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anchor="ctr" rtlCol="0" wrap="square">
            <a:noAutofit/>
          </a:bodyPr>
          <a:lstStyle>
            <a:lvl1pPr algn="ctr" lvl="0">
              <a:buNone/>
            </a:lvl1pPr>
          </a:lstStyle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hidden="false" id="21" name="Footer Placeholder 4">
            <a:extLst>
              <a:ext uri="{D5A4BF80-A4D4-4B2C-B617-9E827952066C}">
                <a16:creationId xmlns:a16="http://schemas.microsoft.com/office/drawing/2010/main" id="{6F374739-9E27-40EF-8ED3-FDD356F66424}"/>
              </a:ext>
            </a:extLst>
          </p:cNvPr>
          <p:cNvSpPr>
            <a:spLocks noGrp="true"/>
          </p:cNvSpPr>
          <p:nvPr>
            <p:ph idx="16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22" name="Slide Number Placeholder 5">
            <a:extLst>
              <a:ext uri="{EE6ADA07-9463-41E8-97A8-89C60A11440C}">
                <a16:creationId xmlns:a16="http://schemas.microsoft.com/office/drawing/2010/main" id="{F596D304-F011-44CD-BED8-A9B2D35A7502}"/>
              </a:ext>
            </a:extLst>
          </p:cNvPr>
          <p:cNvSpPr>
            <a:spLocks noGrp="true"/>
          </p:cNvSpPr>
          <p:nvPr>
            <p:ph idx="17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23" name="Date Placeholder 3">
            <a:extLst>
              <a:ext uri="{A503E2F9-8AB5-48B0-A7F5-C4B8B6E77AD1}">
                <a16:creationId xmlns:a16="http://schemas.microsoft.com/office/drawing/2010/main" id="{20D47BBB-B52A-45D2-9CF1-066C856DAC53}"/>
              </a:ext>
            </a:extLst>
          </p:cNvPr>
          <p:cNvSpPr>
            <a:spLocks noGrp="true"/>
          </p:cNvSpPr>
          <p:nvPr>
            <p:ph idx="18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4EA2AC91-57D6-49BE-9CF0-62CCF26ECCE1}">
        <p14:creationId xmlns:p14="http://schemas.microsoft.com/office/powerpoint/2010/main" val="1730870291155"/>
      </p:ext>
    </p:extLst>
  </p:cSld>
  <p:clrMapOvr>
    <a:masterClrMapping/>
  </p:clrMapOvr>
</p:sldLayout>
</file>

<file path=ppt/slideLayouts/slideLayout2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false" type="cust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1">
            <a:extLst>
              <a:ext uri="{626E2471-D5FB-44A1-A0AC-3A958A90C055}">
                <a16:creationId xmlns:a16="http://schemas.microsoft.com/office/drawing/2010/main" id="{0AB7C748-8D89-4EF5-BD13-8B3F9072B24D}"/>
              </a:ext>
            </a:extLst>
          </p:cNvPr>
          <p:cNvSpPr>
            <a:spLocks noGrp="true"/>
          </p:cNvSpPr>
          <p:nvPr>
            <p:ph type="pic"/>
          </p:nvPr>
        </p:nvSpPr>
        <p:spPr>
          <a:xfrm rot="0"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descr="Tall office building looking up" id="3" name="Rectangle 1">
            <a:extLst>
              <a:ext uri="{990AE92C-AD4C-47FC-8479-5C4302C01855}">
                <a16:creationId xmlns:a16="http://schemas.microsoft.com/office/drawing/2010/main" id="{87D6B392-00E9-4C4D-BA19-93893B17ED35}"/>
              </a:ext>
            </a:extLst>
          </p:cNvPr>
          <p:cNvSpPr/>
          <p:nvPr userDrawn="1"/>
        </p:nvSpPr>
        <p:spPr>
          <a:xfrm rot="0">
            <a:off x="3718560" y="1181123"/>
            <a:ext cx="4754879" cy="4495754"/>
          </a:xfrm>
          <a:prstGeom prst="rect">
            <a:avLst/>
          </a:prstGeom>
          <a:solidFill>
            <a:schemeClr val="accent5">
              <a:alpha val="39999"/>
            </a:schemeClr>
          </a:solidFill>
          <a:ln w="603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Text Placeholder 23">
            <a:extLst>
              <a:ext uri="{2A3C0714-E531-4993-BA0B-6A2473715CD7}">
                <a16:creationId xmlns:a16="http://schemas.microsoft.com/office/drawing/2010/main" id="{879933F6-DE4D-4B0D-B5C7-3BEC0B564E95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4149139" y="4859468"/>
            <a:ext cx="3924933" cy="490538"/>
          </a:xfrm>
          <a:prstGeom prst="rect">
            <a:avLst/>
          </a:prstGeom>
        </p:spPr>
        <p:txBody>
          <a:bodyPr rtlCol="0"/>
          <a:lstStyle>
            <a:lvl1pPr algn="r" lvl="0">
              <a:buNone/>
              <a:defRPr b="1" dirty="0" lang="en-US" sz="2400">
                <a:solidFill>
                  <a:schemeClr val="accent4"/>
                </a:solidFill>
                <a:latin typeface="Calibri"/>
              </a:defRPr>
            </a:lvl1pPr>
            <a:lvl2pPr lvl="1">
              <a:buNone/>
            </a:lvl2pPr>
          </a:lstStyle>
          <a:p>
            <a:pPr lvl="0"/>
            <a:r>
              <a:rPr dirty="0" lang="en-US"/>
              <a:t>Click to edit text</a:t>
            </a:r>
            <a:endParaRPr dirty="0" lang="en-US"/>
          </a:p>
        </p:txBody>
      </p:sp>
      <p:sp>
        <p:nvSpPr>
          <p:cNvPr id="5" name="Title 1">
            <a:extLst>
              <a:ext uri="{78ABE475-941E-4663-B637-359DD3AB63AE}">
                <a16:creationId xmlns:a16="http://schemas.microsoft.com/office/drawing/2010/main" id="{39A9ADC2-C6F0-4E31-8162-757CA10C2E36}"/>
              </a:ext>
            </a:extLst>
          </p:cNvPr>
          <p:cNvSpPr>
            <a:spLocks noGrp="true"/>
          </p:cNvSpPr>
          <p:nvPr>
            <p:ph idx="2" type="title"/>
          </p:nvPr>
        </p:nvSpPr>
        <p:spPr>
          <a:xfrm rot="0">
            <a:off x="4149139" y="1529685"/>
            <a:ext cx="3924933" cy="1695637"/>
          </a:xfrm>
          <a:prstGeom prst="rect">
            <a:avLst/>
          </a:prstGeom>
        </p:spPr>
        <p:txBody>
          <a:bodyPr rtlCol="0"/>
          <a:lstStyle>
            <a:lvl1pPr lvl="0">
              <a:spcBef>
                <a:spcPts val="1000"/>
              </a:spcBef>
              <a:defRPr b="1" dirty="0" lang="en-US" sz="4800">
                <a:solidFill>
                  <a:schemeClr val="bg1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6" name="Footer Placeholder 4">
            <a:extLst>
              <a:ext uri="{70EB8FE7-FE5F-4E3B-94F9-A1CD6F1170DA}">
                <a16:creationId xmlns:a16="http://schemas.microsoft.com/office/drawing/2010/main" id="{FDF9B15D-3A8C-4CE5-81B3-DEB734D0C892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7" name="Slide Number Placeholder 5">
            <a:extLst>
              <a:ext uri="{4DFBC960-A4A1-4EC6-904F-458B860B9FFF}">
                <a16:creationId xmlns:a16="http://schemas.microsoft.com/office/drawing/2010/main" id="{CC61666E-6FDC-405B-933D-13A848BCE99C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8" name="Date Placeholder 3">
            <a:extLst>
              <a:ext uri="{CCD492E2-7FF4-4B20-8E78-98959C828668}">
                <a16:creationId xmlns:a16="http://schemas.microsoft.com/office/drawing/2010/main" id="{6D6CCAF0-BA89-4A4E-9EC8-6B8940A3C17A}"/>
              </a:ext>
            </a:extLst>
          </p:cNvPr>
          <p:cNvSpPr>
            <a:spLocks noGrp="true"/>
          </p:cNvSpPr>
          <p:nvPr>
            <p:ph idx="5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CA6FDA8E-D906-4AE5-9737-8BC02A6EA9FA}">
        <p14:creationId xmlns:p14="http://schemas.microsoft.com/office/powerpoint/2010/main" val="1730870291157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E3152A65-B270-4864-95E3-29506237356F}">
                <a16:creationId xmlns:a16="http://schemas.microsoft.com/office/drawing/2010/main" id="{11319964-10D0-46E5-88BE-03876140FC46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677334" y="2700867"/>
            <a:ext cx="8596668" cy="1826581"/>
          </a:xfrm>
        </p:spPr>
        <p:txBody>
          <a:bodyPr anchor="b" rtlCol="0"/>
          <a:lstStyle>
            <a:lvl1pPr algn="l" lvl="0">
              <a:defRPr b="0" cap="none" dirty="0" lang="en-US" sz="4000"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C6E2D6DD-F730-4367-843B-73DE13899921}">
                <a16:creationId xmlns:a16="http://schemas.microsoft.com/office/drawing/2010/main" id="{0223DCE6-1D9B-44F6-81A8-25909110D6D5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677334" y="4527448"/>
            <a:ext cx="8596668" cy="860400"/>
          </a:xfrm>
        </p:spPr>
        <p:txBody>
          <a:bodyPr anchor="t" rtlCol="0"/>
          <a:lstStyle>
            <a:lvl1pPr algn="l" indent="0" lvl="0" marL="0">
              <a:buNone/>
              <a:defRPr dirty="0" lang="en-US"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4" name="Date Placeholder 3">
            <a:extLst>
              <a:ext uri="{22FE6898-C507-46DC-A875-F370A25C6246}">
                <a16:creationId xmlns:a16="http://schemas.microsoft.com/office/drawing/2010/main" id="{2F5C3824-496A-422D-A059-01774D01CD28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fld id="{3E65475B-B2A2-451F-A394-32E903878312}" type="datetime1">
              <a:t>11/6/2024</a:t>
            </a:fld>
            <a:endParaRPr dirty="0" lang="en-US"/>
          </a:p>
        </p:txBody>
      </p:sp>
      <p:sp>
        <p:nvSpPr>
          <p:cNvPr id="5" name="Footer Placeholder 4">
            <a:extLst>
              <a:ext uri="{BDD87420-C000-4417-8139-2F2DF4AF0707}">
                <a16:creationId xmlns:a16="http://schemas.microsoft.com/office/drawing/2010/main" id="{70DA81D2-3044-4EE8-BE97-EFF1B5F77218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Slide Number Placeholder 5">
            <a:extLst>
              <a:ext uri="{5BEDEFDD-061D-4421-B07C-6780B3300D08}">
                <a16:creationId xmlns:a16="http://schemas.microsoft.com/office/drawing/2010/main" id="{6C39BC00-DF42-4A0F-A906-2399EC5E89C7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9BF605D8-8C91-4B1F-BD5D-B88FBC09F407}" type="slidenum"/>
            <a:endParaRPr dirty="0" lang="en-US"/>
          </a:p>
        </p:txBody>
      </p:sp>
    </p:spTree>
    <p:extLst>
      <p:ext uri="{E07985DA-E0F2-4157-B038-AA9D8D1DD191}">
        <p14:creationId xmlns:p14="http://schemas.microsoft.com/office/powerpoint/2010/main" val="1730870291126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37B1B970-563B-4AF4-969A-A1E9FECD526F}">
                <a16:creationId xmlns:a16="http://schemas.microsoft.com/office/drawing/2010/main" id="{6FE8C402-FFEF-4A3D-B602-85E5B2F2E546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>
            <a:extLst>
              <a:ext uri="{6BC1AC3F-C314-4E87-8BBB-A0CCE6510C4C}">
                <a16:creationId xmlns:a16="http://schemas.microsoft.com/office/drawing/2010/main" id="{D1D5965B-3A15-40D5-B6AB-BCC47D6E1C0C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677334" y="2160588"/>
            <a:ext cx="4184035" cy="3880772"/>
          </a:xfrm>
        </p:spPr>
        <p:txBody>
          <a:bodyPr rtlCol="0"/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Content Placeholder 3">
            <a:extLst>
              <a:ext uri="{5E7EFAE6-2507-41FE-A814-6CC6CE8824D9}">
                <a16:creationId xmlns:a16="http://schemas.microsoft.com/office/drawing/2010/main" id="{ED9216E8-1F1B-4D5E-9F06-FE60E155FDD9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5089969" y="2160588"/>
            <a:ext cx="4184034" cy="3880773"/>
          </a:xfrm>
        </p:spPr>
        <p:txBody>
          <a:bodyPr rtlCol="0"/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Date Placeholder 4">
            <a:extLst>
              <a:ext uri="{A7B7FDA5-B7DD-44E5-9D77-3000E7ADD497}">
                <a16:creationId xmlns:a16="http://schemas.microsoft.com/office/drawing/2010/main" id="{2FE3067A-3249-48A6-9012-14BD71A870E1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fld id="{456EFCE1-6A31-46E6-BB32-3A1F9B35946A}" type="datetime1">
              <a:t>11/6/2024</a:t>
            </a:fld>
            <a:endParaRPr dirty="0" lang="en-US"/>
          </a:p>
        </p:txBody>
      </p:sp>
      <p:sp>
        <p:nvSpPr>
          <p:cNvPr id="6" name="Footer Placeholder 5">
            <a:extLst>
              <a:ext uri="{67A4BF5E-79BE-4298-83CA-578ED362B4D8}">
                <a16:creationId xmlns:a16="http://schemas.microsoft.com/office/drawing/2010/main" id="{CCA1F5E0-C50F-466C-B166-CC2CC560AFAD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Slide Number Placeholder 6">
            <a:extLst>
              <a:ext uri="{CA4111BD-F6E0-481D-A66A-552089CC8D5E}">
                <a16:creationId xmlns:a16="http://schemas.microsoft.com/office/drawing/2010/main" id="{0FDBB7B1-A229-4E49-BAD6-609C5010DBD6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5B97292C-FB17-4091-9966-15678D27D62B}" type="slidenum"/>
            <a:endParaRPr dirty="0" lang="en-US"/>
          </a:p>
        </p:txBody>
      </p:sp>
    </p:spTree>
    <p:extLst>
      <p:ext uri="{3AAAF1B8-0062-48A6-A598-0EC51F28D034}">
        <p14:creationId xmlns:p14="http://schemas.microsoft.com/office/powerpoint/2010/main" val="1730870291127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8143F3AC-F20D-4EDD-A69C-EFBC351F5466}">
                <a16:creationId xmlns:a16="http://schemas.microsoft.com/office/drawing/2010/main" id="{5E0CB997-A9BD-4BE4-9C4A-F60D47735F42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4CB2AA08-DAC7-46C2-B2C1-CDD7D8609414}">
                <a16:creationId xmlns:a16="http://schemas.microsoft.com/office/drawing/2010/main" id="{9F2035AC-A759-4132-9B86-2DDD33C540C5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675745" y="2160983"/>
            <a:ext cx="4185623" cy="576262"/>
          </a:xfrm>
        </p:spPr>
        <p:txBody>
          <a:bodyPr anchor="b" rtlCol="0">
            <a:noAutofit/>
          </a:bodyPr>
          <a:lstStyle>
            <a:lvl1pPr indent="0" lvl="0" marL="0">
              <a:buNone/>
              <a:defRPr b="0" dirty="0" lang="en-US" sz="2400"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4" name="Content Placeholder 3">
            <a:extLst>
              <a:ext uri="{9BDECD88-6DE4-4956-821E-3C3C762D50EE}">
                <a16:creationId xmlns:a16="http://schemas.microsoft.com/office/drawing/2010/main" id="{491DD0B7-F86D-4470-AB95-AF8247E8ED53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675745" y="2737245"/>
            <a:ext cx="4185623" cy="3304117"/>
          </a:xfrm>
        </p:spPr>
        <p:txBody>
          <a:bodyPr rtlCol="0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Text Placeholder 4">
            <a:extLst>
              <a:ext uri="{1845118A-6426-4548-AE31-3567D26023A5}">
                <a16:creationId xmlns:a16="http://schemas.microsoft.com/office/drawing/2010/main" id="{D0862762-A913-435A-8F2D-5E296F590E90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5088383" y="2160983"/>
            <a:ext cx="4185617" cy="576262"/>
          </a:xfrm>
        </p:spPr>
        <p:txBody>
          <a:bodyPr anchor="b" rtlCol="0">
            <a:noAutofit/>
          </a:bodyPr>
          <a:lstStyle>
            <a:lvl1pPr indent="0" lvl="0" marL="0">
              <a:buNone/>
              <a:defRPr b="0" dirty="0" lang="en-US" sz="2400"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6" name="Content Placeholder 5">
            <a:extLst>
              <a:ext uri="{2208CA45-A52E-4FE3-81F8-261CFD23778D}">
                <a16:creationId xmlns:a16="http://schemas.microsoft.com/office/drawing/2010/main" id="{84328511-6A3F-49BF-B041-2F6CF84B45D3}"/>
              </a:ext>
            </a:extLst>
          </p:cNvPr>
          <p:cNvSpPr>
            <a:spLocks noGrp="true"/>
          </p:cNvSpPr>
          <p:nvPr>
            <p:ph idx="4"/>
          </p:nvPr>
        </p:nvSpPr>
        <p:spPr>
          <a:xfrm rot="0">
            <a:off x="5088384" y="2737245"/>
            <a:ext cx="4185617" cy="3304117"/>
          </a:xfrm>
        </p:spPr>
        <p:txBody>
          <a:bodyPr rtlCol="0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Date Placeholder 6">
            <a:extLst>
              <a:ext uri="{9753942D-24E1-48BF-AD4D-48573E9233CF}">
                <a16:creationId xmlns:a16="http://schemas.microsoft.com/office/drawing/2010/main" id="{12B0B655-5A6A-497F-B51A-C88AC826A1D6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fld id="{A0378408-01B7-4738-9338-667EC3957097}" type="datetime1">
              <a:t>11/6/2024</a:t>
            </a:fld>
            <a:endParaRPr dirty="0" lang="en-US"/>
          </a:p>
        </p:txBody>
      </p:sp>
      <p:sp>
        <p:nvSpPr>
          <p:cNvPr id="8" name="Footer Placeholder 7">
            <a:extLst>
              <a:ext uri="{5CEF571E-B7E5-410A-B2FB-51B1AC04E249}">
                <a16:creationId xmlns:a16="http://schemas.microsoft.com/office/drawing/2010/main" id="{4999185F-D843-432D-A880-414F62DEB3CA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9" name="Slide Number Placeholder 8">
            <a:extLst>
              <a:ext uri="{B06A7474-09F5-4D99-A09B-A0347299EB60}">
                <a16:creationId xmlns:a16="http://schemas.microsoft.com/office/drawing/2010/main" id="{0088DEF9-24AF-45C3-A06F-89304FD3A35F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0B99B267-620D-4CF9-938C-DF6D82F1314C}" type="slidenum"/>
            <a:endParaRPr dirty="0" lang="en-US"/>
          </a:p>
        </p:txBody>
      </p:sp>
    </p:spTree>
    <p:extLst>
      <p:ext uri="{59231F70-A351-4CAC-96D3-9E13C2E6D838}">
        <p14:creationId xmlns:p14="http://schemas.microsoft.com/office/powerpoint/2010/main" val="1730870291129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B28CFAE4-E0E6-4499-93A7-854908595158}">
                <a16:creationId xmlns:a16="http://schemas.microsoft.com/office/drawing/2010/main" id="{6DC1A5AA-2FB3-44D1-90BE-0098B8DC9DB0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677334" y="609600"/>
            <a:ext cx="8596668" cy="1320799"/>
          </a:xfrm>
        </p:spPr>
        <p:txBody>
          <a:bodyPr rtlCol="0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Date Placeholder 2">
            <a:extLst>
              <a:ext uri="{64031DD6-CA00-4A5D-93E7-6856976A92EF}">
                <a16:creationId xmlns:a16="http://schemas.microsoft.com/office/drawing/2010/main" id="{017D53A9-2167-4D95-9251-11D80D1B2FE1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fld id="{1A99D04B-BBC0-4EC0-AB42-E36120FDC5AC}" type="datetime1">
              <a:t>11/6/2024</a:t>
            </a:fld>
            <a:endParaRPr dirty="0" lang="en-US"/>
          </a:p>
        </p:txBody>
      </p:sp>
      <p:sp>
        <p:nvSpPr>
          <p:cNvPr id="4" name="Footer Placeholder 3">
            <a:extLst>
              <a:ext uri="{B916CEF5-C6E3-46C6-8344-1D607A753C91}">
                <a16:creationId xmlns:a16="http://schemas.microsoft.com/office/drawing/2010/main" id="{8F5363E8-CC1F-40DB-AF5D-DFE208553D49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Slide Number Placeholder 4">
            <a:extLst>
              <a:ext uri="{210A7404-82F0-4C7B-A0BE-5EAB6EE97C1D}">
                <a16:creationId xmlns:a16="http://schemas.microsoft.com/office/drawing/2010/main" id="{556FD70A-CB34-40C5-86A5-A81F917F39B9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A5AFC070-8AAA-4D2B-826D-015E1B5DD050}" type="slidenum"/>
            <a:endParaRPr dirty="0" lang="en-US"/>
          </a:p>
        </p:txBody>
      </p:sp>
    </p:spTree>
    <p:extLst>
      <p:ext uri="{B159F950-ED48-438A-AC20-B8A0AA1616EF}">
        <p14:creationId xmlns:p14="http://schemas.microsoft.com/office/powerpoint/2010/main" val="1730870291131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B1E907D9-C188-4B06-8546-AB5BC684B5FE}">
                <a16:creationId xmlns:a16="http://schemas.microsoft.com/office/drawing/2010/main" id="{8FEA1D8D-16FF-4383-97F3-B454F1BEF445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fld id="{A21EFDFF-04C6-4286-ADA6-4F92D9428F8C}" type="datetime1">
              <a:t>11/6/2024</a:t>
            </a:fld>
            <a:endParaRPr dirty="0" lang="en-US"/>
          </a:p>
        </p:txBody>
      </p:sp>
      <p:sp>
        <p:nvSpPr>
          <p:cNvPr id="3" name="Footer Placeholder 2">
            <a:extLst>
              <a:ext uri="{02CB539E-D727-4930-8E4E-0E02B34E8C52}">
                <a16:creationId xmlns:a16="http://schemas.microsoft.com/office/drawing/2010/main" id="{387BB37F-D198-443A-B99C-746D26EA1BEA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Slide Number Placeholder 3">
            <a:extLst>
              <a:ext uri="{BB2CEEAB-04E6-428B-9F6E-9E8948F1B491}">
                <a16:creationId xmlns:a16="http://schemas.microsoft.com/office/drawing/2010/main" id="{673633A4-8113-4A0B-8CF2-1FA7C45B094C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B2685B5C-10D5-403B-B88A-49475390B3B1}" type="slidenum"/>
            <a:endParaRPr dirty="0" lang="en-US"/>
          </a:p>
        </p:txBody>
      </p:sp>
    </p:spTree>
    <p:extLst>
      <p:ext uri="{21CDF39E-215A-42C6-B1B8-B3CC44BA5E3B}">
        <p14:creationId xmlns:p14="http://schemas.microsoft.com/office/powerpoint/2010/main" val="1730870291132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EFD79922-C668-48A3-AF15-102624FC7F0D}">
                <a16:creationId xmlns:a16="http://schemas.microsoft.com/office/drawing/2010/main" id="{DA3EE2C3-65BF-4639-882D-AC7E7A09DE01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677334" y="1498604"/>
            <a:ext cx="3854528" cy="1278466"/>
          </a:xfrm>
        </p:spPr>
        <p:txBody>
          <a:bodyPr anchor="b" rtlCol="0">
            <a:normAutofit/>
          </a:bodyPr>
          <a:lstStyle>
            <a:lvl1pPr lvl="0">
              <a:defRPr dirty="0" lang="en-US" sz="2000"/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>
            <a:extLst>
              <a:ext uri="{F5E304B5-1EB8-4677-996F-B054A99E94B4}">
                <a16:creationId xmlns:a16="http://schemas.microsoft.com/office/drawing/2010/main" id="{2B29FA41-770F-40DD-BC95-E04E29974258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4760461" y="514924"/>
            <a:ext cx="4513541" cy="5526437"/>
          </a:xfrm>
        </p:spPr>
        <p:txBody>
          <a:bodyPr rtlCol="0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Text Placeholder 3">
            <a:extLst>
              <a:ext uri="{00BCFFD4-3600-495E-955A-F24EF5D3C41A}">
                <a16:creationId xmlns:a16="http://schemas.microsoft.com/office/drawing/2010/main" id="{B8B57CDF-CDCC-4BD3-9825-1ECCA06BC8C2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677334" y="2777068"/>
            <a:ext cx="3854528" cy="2584449"/>
          </a:xfrm>
        </p:spPr>
        <p:txBody>
          <a:bodyPr rtlCol="0">
            <a:normAutofit/>
          </a:bodyPr>
          <a:lstStyle>
            <a:lvl1pPr indent="0" lvl="0" marL="0">
              <a:buNone/>
              <a:defRPr dirty="0" lang="en-US" sz="1400"/>
            </a:lvl1pPr>
            <a:lvl2pPr indent="0" lvl="1" marL="457063">
              <a:buNone/>
              <a:defRPr dirty="0" lang="en-US" sz="1400"/>
            </a:lvl2pPr>
            <a:lvl3pPr indent="0" lvl="2" marL="914126">
              <a:buNone/>
              <a:defRPr dirty="0" lang="en-US" sz="1200"/>
            </a:lvl3pPr>
            <a:lvl4pPr indent="0" lvl="3" marL="1371189">
              <a:buNone/>
              <a:defRPr dirty="0" lang="en-US" sz="1000"/>
            </a:lvl4pPr>
            <a:lvl5pPr indent="0" lvl="4" marL="1828251">
              <a:buNone/>
              <a:defRPr dirty="0" lang="en-US" sz="1000"/>
            </a:lvl5pPr>
            <a:lvl6pPr indent="0" lvl="5" marL="2285314">
              <a:buNone/>
              <a:defRPr dirty="0" lang="en-US" sz="1000"/>
            </a:lvl6pPr>
            <a:lvl7pPr indent="0" lvl="6" marL="2742377">
              <a:buNone/>
              <a:defRPr dirty="0" lang="en-US" sz="1000"/>
            </a:lvl7pPr>
            <a:lvl8pPr indent="0" lvl="7" marL="3199440">
              <a:buNone/>
              <a:defRPr dirty="0" lang="en-US" sz="1000"/>
            </a:lvl8pPr>
            <a:lvl9pPr indent="0" lvl="8" marL="3656503">
              <a:buNone/>
              <a:defRPr dirty="0" lang="en-US" sz="1000"/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5" name="Date Placeholder 4">
            <a:extLst>
              <a:ext uri="{F9279EF1-958A-475E-9757-37C6DCD41AA9}">
                <a16:creationId xmlns:a16="http://schemas.microsoft.com/office/drawing/2010/main" id="{142AC3FA-4A15-41F0-AAEC-0BD717A2CAC1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fld id="{26B5CF88-76E9-488B-B0A3-12832AD66F48}" type="datetime1">
              <a:t>11/6/2024</a:t>
            </a:fld>
            <a:endParaRPr dirty="0" lang="en-US"/>
          </a:p>
        </p:txBody>
      </p:sp>
      <p:sp>
        <p:nvSpPr>
          <p:cNvPr id="6" name="Footer Placeholder 5">
            <a:extLst>
              <a:ext uri="{77AA7E0B-468F-4793-A5B6-56AED7E95C6B}">
                <a16:creationId xmlns:a16="http://schemas.microsoft.com/office/drawing/2010/main" id="{9CD02B68-6029-46E9-8527-738EC80CC87E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Slide Number Placeholder 6">
            <a:extLst>
              <a:ext uri="{06C86698-15B0-4C0B-83A1-7088F970291C}">
                <a16:creationId xmlns:a16="http://schemas.microsoft.com/office/drawing/2010/main" id="{7890F6B7-D625-45C0-8E3D-FEE1FCF2F615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2D33A76E-799D-47E7-B707-2FCE0884661E}" type="slidenum"/>
            <a:endParaRPr dirty="0" lang="en-US"/>
          </a:p>
        </p:txBody>
      </p:sp>
    </p:spTree>
    <p:extLst>
      <p:ext uri="{92B96D07-7D93-43C5-A58A-3C5BBAB231D2}">
        <p14:creationId xmlns:p14="http://schemas.microsoft.com/office/powerpoint/2010/main" val="1730870291133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129DF1BE-CD29-44B9-A376-CB999FEB4DA7}">
                <a16:creationId xmlns:a16="http://schemas.microsoft.com/office/drawing/2010/main" id="{45A64A12-29B9-4E60-8D31-6E4158FD6824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677334" y="4800600"/>
            <a:ext cx="8596667" cy="566738"/>
          </a:xfrm>
        </p:spPr>
        <p:txBody>
          <a:bodyPr anchor="b" rtlCol="0">
            <a:normAutofit/>
          </a:bodyPr>
          <a:lstStyle>
            <a:lvl1pPr algn="l" lvl="0">
              <a:defRPr b="0" dirty="0" lang="en-US" sz="2400"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Picture Placeholder 2">
            <a:extLst>
              <a:ext uri="{A866FD6E-BCA2-4430-B8CF-7267B050C093}">
                <a16:creationId xmlns:a16="http://schemas.microsoft.com/office/drawing/2010/main" id="{6D32AD24-5558-4D3A-B049-49E7BD47CA8C}"/>
              </a:ext>
            </a:extLst>
          </p:cNvPr>
          <p:cNvSpPr>
            <a:spLocks noChangeAspect="true" noGrp="true"/>
          </p:cNvSpPr>
          <p:nvPr>
            <p:ph idx="1" type="pic"/>
          </p:nvPr>
        </p:nvSpPr>
        <p:spPr>
          <a:xfrm rot="0">
            <a:off x="677334" y="609600"/>
            <a:ext cx="8596668" cy="3845718"/>
          </a:xfrm>
        </p:spPr>
        <p:txBody>
          <a:bodyPr anchor="t" rtlCol="0">
            <a:normAutofit/>
          </a:bodyPr>
          <a:lstStyle>
            <a:lvl1pPr algn="ctr" indent="0" lvl="0" marL="0">
              <a:buNone/>
              <a:defRPr dirty="0" lang="en-US" sz="1600"/>
            </a:lvl1pPr>
            <a:lvl2pPr indent="0" lvl="1" marL="457200">
              <a:buNone/>
              <a:defRPr dirty="0" lang="en-US" sz="1600"/>
            </a:lvl2pPr>
            <a:lvl3pPr indent="0" lvl="2" marL="914400">
              <a:buNone/>
              <a:defRPr dirty="0" lang="en-US" sz="1600"/>
            </a:lvl3pPr>
            <a:lvl4pPr indent="0" lvl="3" marL="1371600">
              <a:buNone/>
              <a:defRPr dirty="0" lang="en-US" sz="1600"/>
            </a:lvl4pPr>
            <a:lvl5pPr indent="0" lvl="4" marL="1828800">
              <a:buNone/>
              <a:defRPr dirty="0" lang="en-US" sz="1600"/>
            </a:lvl5pPr>
            <a:lvl6pPr indent="0" lvl="5" marL="2286000">
              <a:buNone/>
              <a:defRPr dirty="0" lang="en-US" sz="1600"/>
            </a:lvl6pPr>
            <a:lvl7pPr indent="0" lvl="6" marL="2743200">
              <a:buNone/>
              <a:defRPr dirty="0" lang="en-US" sz="1600"/>
            </a:lvl7pPr>
            <a:lvl8pPr indent="0" lvl="7" marL="3200400">
              <a:buNone/>
              <a:defRPr dirty="0" lang="en-US" sz="1600"/>
            </a:lvl8pPr>
            <a:lvl9pPr indent="0" lvl="8" marL="3657600">
              <a:buNone/>
              <a:defRPr dirty="0" lang="en-US" sz="1600"/>
            </a:lvl9pPr>
          </a:lstStyle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4" name="Text Placeholder 3">
            <a:extLst>
              <a:ext uri="{5153493F-23B7-4445-AF99-7D59E4D6E2C1}">
                <a16:creationId xmlns:a16="http://schemas.microsoft.com/office/drawing/2010/main" id="{ED428A22-A159-4E87-8379-72EF0DD4F709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677334" y="5367337"/>
            <a:ext cx="8596667" cy="674023"/>
          </a:xfrm>
        </p:spPr>
        <p:txBody>
          <a:bodyPr rtlCol="0">
            <a:normAutofit/>
          </a:bodyPr>
          <a:lstStyle>
            <a:lvl1pPr indent="0" lvl="0" marL="0">
              <a:buNone/>
              <a:defRPr dirty="0" lang="en-US" sz="1200"/>
            </a:lvl1pPr>
            <a:lvl2pPr indent="0" lvl="1" marL="457200">
              <a:buNone/>
              <a:defRPr dirty="0" lang="en-US" sz="1200"/>
            </a:lvl2pPr>
            <a:lvl3pPr indent="0" lvl="2" marL="914400">
              <a:buNone/>
              <a:defRPr dirty="0" lang="en-US" sz="1000"/>
            </a:lvl3pPr>
            <a:lvl4pPr indent="0" lvl="3" marL="1371600">
              <a:buNone/>
              <a:defRPr dirty="0" lang="en-US" sz="900"/>
            </a:lvl4pPr>
            <a:lvl5pPr indent="0" lvl="4" marL="1828800">
              <a:buNone/>
              <a:defRPr dirty="0" lang="en-US" sz="900"/>
            </a:lvl5pPr>
            <a:lvl6pPr indent="0" lvl="5" marL="2286000">
              <a:buNone/>
              <a:defRPr dirty="0" lang="en-US" sz="900"/>
            </a:lvl6pPr>
            <a:lvl7pPr indent="0" lvl="6" marL="2743200">
              <a:buNone/>
              <a:defRPr dirty="0" lang="en-US" sz="900"/>
            </a:lvl7pPr>
            <a:lvl8pPr indent="0" lvl="7" marL="3200400">
              <a:buNone/>
              <a:defRPr dirty="0" lang="en-US" sz="900"/>
            </a:lvl8pPr>
            <a:lvl9pPr indent="0" lvl="8" marL="3657600">
              <a:buNone/>
              <a:defRPr dirty="0" lang="en-US" sz="900"/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5" name="Footer Placeholder 5">
            <a:extLst>
              <a:ext uri="{307939C4-366D-4FBF-9FD8-516C6AFD54CE}">
                <a16:creationId xmlns:a16="http://schemas.microsoft.com/office/drawing/2010/main" id="{26A612D2-04E3-4118-9FC2-1581A40263B7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Slide Number Placeholder 6">
            <a:extLst>
              <a:ext uri="{BF25362A-035C-4241-8367-D0B1C0E7E4C9}">
                <a16:creationId xmlns:a16="http://schemas.microsoft.com/office/drawing/2010/main" id="{FE4DC9AB-F7A1-4EAC-96B2-A43DCF730E42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CA1761FB-D176-4DED-A7F7-A71CAB2EB5FD}" type="slidenum"/>
            <a:endParaRPr dirty="0" lang="en-US"/>
          </a:p>
        </p:txBody>
      </p:sp>
      <p:sp>
        <p:nvSpPr>
          <p:cNvPr id="7" name="Date Placeholder 4">
            <a:extLst>
              <a:ext uri="{67E8C1B5-DDE0-4BB4-B60E-B64332158142}">
                <a16:creationId xmlns:a16="http://schemas.microsoft.com/office/drawing/2010/main" id="{17381E29-C318-45F1-A349-B4414D79C612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fld id="{CB4B9192-7CC2-4F4F-8EF8-AC0E76ACC2BE}" type="datetime1">
              <a:t>11/6/2024</a:t>
            </a:fld>
            <a:endParaRPr dirty="0" lang="en-US"/>
          </a:p>
        </p:txBody>
      </p:sp>
    </p:spTree>
    <p:extLst>
      <p:ext uri="{B331A664-0E4E-43FF-916E-0480EC9CCFFB}">
        <p14:creationId xmlns:p14="http://schemas.microsoft.com/office/powerpoint/2010/main" val="1730870291135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slideLayouts/slideLayout15.xml" Type="http://schemas.openxmlformats.org/officeDocument/2006/relationships/slideLayout"/><Relationship Id="rId16" Target="../slideLayouts/slideLayout16.xml" Type="http://schemas.openxmlformats.org/officeDocument/2006/relationships/slideLayout"/><Relationship Id="rId17" Target="../slideLayouts/slideLayout17.xml" Type="http://schemas.openxmlformats.org/officeDocument/2006/relationships/slideLayout"/><Relationship Id="rId18" Target="../slideLayouts/slideLayout18.xml" Type="http://schemas.openxmlformats.org/officeDocument/2006/relationships/slideLayout"/><Relationship Id="rId19" Target="../slideLayouts/slideLayout19.xml" Type="http://schemas.openxmlformats.org/officeDocument/2006/relationships/slideLayout"/><Relationship Id="rId20" Target="../slideLayouts/slideLayout20.xml" Type="http://schemas.openxmlformats.org/officeDocument/2006/relationships/slideLayout"/><Relationship Id="rId21" Target="../slideLayouts/slideLayout21.xml" Type="http://schemas.openxmlformats.org/officeDocument/2006/relationships/slideLayout"/><Relationship Id="rId22" Target="../theme/theme1.xml" Type="http://schemas.openxmlformats.org/officeDocument/2006/relationships/theme"/></Relationships>
</file>

<file path=ppt/slideMasters/slideMaster1.xml><?xml version="1.0" encoding="utf-8"?>
<p:sldMaste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Master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">
            <a:extLst>
              <a:ext uri="{4B47421A-C4A7-4ABE-B5FF-EF222444F04F}">
                <a16:creationId xmlns:a16="http://schemas.microsoft.com/office/drawing/2010/main" id="{55EA835D-E1E9-4B2C-8CF6-5290040146A3}"/>
              </a:ext>
            </a:extLst>
          </p:cNvPr>
          <p:cNvGrpSpPr/>
          <p:nvPr/>
        </p:nvGrpSpPr>
        <p:grpSpPr>
          <a:xfrm rot="0">
            <a:off x="0" y="-8467"/>
            <a:ext cx="12192000" cy="6866466"/>
            <a:chOff x="0" y="-8467"/>
            <a:chExt cx="12192000" cy="6866466"/>
          </a:xfrm>
        </p:grpSpPr>
        <p:cxnSp>
          <p:nvCxnSpPr>
            <p:cNvPr id="3" name="Straight Connector 19">
              <a:extLst>
                <a:ext uri="{155B848E-F5BD-401E-AC26-77EE180FE265}">
                  <a16:creationId xmlns:a16="http://schemas.microsoft.com/office/drawing/2010/main" id="{26530AD0-B7B4-4C99-AF83-378CFEDB7E17}"/>
                </a:ext>
              </a:extLst>
            </p:cNvPr>
            <p:cNvCxnSpPr/>
            <p:nvPr/>
          </p:nvCxnSpPr>
          <p:spPr>
            <a:xfrm rot="0"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20">
              <a:extLst>
                <a:ext uri="{40609BB7-C788-4719-B28F-9D958A58BBFB}">
                  <a16:creationId xmlns:a16="http://schemas.microsoft.com/office/drawing/2010/main" id="{718AE2C0-6630-4552-9907-1E7AAF9D1704}"/>
                </a:ext>
              </a:extLst>
            </p:cNvPr>
            <p:cNvCxnSpPr/>
            <p:nvPr/>
          </p:nvCxnSpPr>
          <p:spPr>
            <a:xfrm flipH="true" rot="0">
              <a:off x="7425267" y="3681412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23">
              <a:extLst>
                <a:ext uri="{402EF197-982B-4358-BD14-B1624E6C3A74}">
                  <a16:creationId xmlns:a16="http://schemas.microsoft.com/office/drawing/2010/main" id="{A7973A48-69F6-45CA-B8B8-03F19E097694}"/>
                </a:ext>
              </a:extLst>
            </p:cNvPr>
            <p:cNvSpPr/>
            <p:nvPr/>
          </p:nvSpPr>
          <p:spPr>
            <a:xfrm rot="0">
              <a:off x="9181475" y="-8467"/>
              <a:ext cx="3007349" cy="6866466"/>
            </a:xfrm>
            <a:custGeom>
              <a:avLst/>
              <a:gdLst/>
              <a:ahLst/>
              <a:cxnLst/>
              <a:rect b="b" l="0" r="r" t="0"/>
              <a:pathLst>
                <a:path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Rectangle 25">
              <a:extLst>
                <a:ext uri="{C73A9F67-034F-4BD9-BC1F-2F61B2055091}">
                  <a16:creationId xmlns:a16="http://schemas.microsoft.com/office/drawing/2010/main" id="{47731202-8E6B-455C-9FB9-05C126676E57}"/>
                </a:ext>
              </a:extLst>
            </p:cNvPr>
            <p:cNvSpPr/>
            <p:nvPr/>
          </p:nvSpPr>
          <p:spPr>
            <a:xfrm rot="0">
              <a:off x="9603442" y="-8467"/>
              <a:ext cx="2588558" cy="6866466"/>
            </a:xfrm>
            <a:custGeom>
              <a:avLst/>
              <a:gdLst/>
              <a:ahLst/>
              <a:cxnLst/>
              <a:rect b="b" l="0" r="r" t="0"/>
              <a:pathLst>
                <a:path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999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Isosceles Triangle 23">
              <a:extLst>
                <a:ext uri="{9E178B9B-111B-4E05-95F7-1176E41B7D3A}">
                  <a16:creationId xmlns:a16="http://schemas.microsoft.com/office/drawing/2010/main" id="{AD9E642D-A372-4CB7-8499-CBFA54B9969C}"/>
                </a:ext>
              </a:extLst>
            </p:cNvPr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66000"/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27">
              <a:extLst>
                <a:ext uri="{387EFCAE-7C1A-4B4E-80A3-2F8D9E536E6F}">
                  <a16:creationId xmlns:a16="http://schemas.microsoft.com/office/drawing/2010/main" id="{1BB7C74C-2DA7-42DD-A8A0-545069692DC1}"/>
                </a:ext>
              </a:extLst>
            </p:cNvPr>
            <p:cNvSpPr/>
            <p:nvPr/>
          </p:nvSpPr>
          <p:spPr>
            <a:xfrm rot="0">
              <a:off x="9334500" y="-8467"/>
              <a:ext cx="2854326" cy="6866466"/>
            </a:xfrm>
            <a:custGeom>
              <a:avLst/>
              <a:gdLst/>
              <a:ahLst/>
              <a:cxnLst/>
              <a:rect b="b" l="0" r="r" t="0"/>
              <a:pathLst>
                <a:path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50000"/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28">
              <a:extLst>
                <a:ext uri="{81559BAE-54C7-42C9-881D-B03EDDEDC20B}">
                  <a16:creationId xmlns:a16="http://schemas.microsoft.com/office/drawing/2010/main" id="{E41BE279-DC7A-4A9D-9528-CD433944018D}"/>
                </a:ext>
              </a:extLst>
            </p:cNvPr>
            <p:cNvSpPr/>
            <p:nvPr/>
          </p:nvSpPr>
          <p:spPr>
            <a:xfrm rot="0">
              <a:off x="10898730" y="-8467"/>
              <a:ext cx="1290094" cy="6866466"/>
            </a:xfrm>
            <a:custGeom>
              <a:avLst/>
              <a:gdLst/>
              <a:ahLst/>
              <a:cxnLst/>
              <a:rect b="b" l="0" r="r" t="0"/>
              <a:pathLst>
                <a:path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29">
              <a:extLst>
                <a:ext uri="{32DC7276-8A35-4F7D-9A2D-537D9D725700}">
                  <a16:creationId xmlns:a16="http://schemas.microsoft.com/office/drawing/2010/main" id="{ABE0F287-ED14-455A-AD29-C1B1F30FF93A}"/>
                </a:ext>
              </a:extLst>
            </p:cNvPr>
            <p:cNvSpPr/>
            <p:nvPr/>
          </p:nvSpPr>
          <p:spPr>
            <a:xfrm rot="0">
              <a:off x="10938999" y="-8467"/>
              <a:ext cx="1249825" cy="6866466"/>
            </a:xfrm>
            <a:custGeom>
              <a:avLst/>
              <a:gdLst/>
              <a:ahLst/>
              <a:cxnLst/>
              <a:rect b="b" l="0" r="r" t="0"/>
              <a:pathLst>
                <a:path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80000"/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Isosceles Triangle 27">
              <a:extLst>
                <a:ext uri="{1C0D5D24-6DB3-4816-951E-52FD575B9232}">
                  <a16:creationId xmlns:a16="http://schemas.microsoft.com/office/drawing/2010/main" id="{4EC81DAD-69D7-4CB2-9F9A-9AAEAB77BB4D}"/>
                </a:ext>
              </a:extLst>
            </p:cNvPr>
            <p:cNvSpPr/>
            <p:nvPr/>
          </p:nvSpPr>
          <p:spPr>
            <a:xfrm rot="0">
              <a:off x="10371667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66000"/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8">
              <a:extLst>
                <a:ext uri="{1E089FCB-E4FD-4ADB-8AC3-B93979F1DD8A}">
                  <a16:creationId xmlns:a16="http://schemas.microsoft.com/office/drawing/2010/main" id="{6B9229C8-F592-41D4-821A-CB6E9D34DD48}"/>
                </a:ext>
              </a:extLst>
            </p:cNvPr>
            <p:cNvSpPr/>
            <p:nvPr/>
          </p:nvSpPr>
          <p:spPr>
            <a:xfrm rot="0">
              <a:off x="0" y="4013199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3" name="Title Placeholder 1">
            <a:extLst>
              <a:ext uri="{32EEB4A4-2CD4-4D57-954F-EDC5DCACCA40}">
                <a16:creationId xmlns:a16="http://schemas.microsoft.com/office/drawing/2010/main" id="{5F3E0FC0-766B-48F1-82B5-5246D4DD883C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677334" y="609600"/>
            <a:ext cx="8596668" cy="1320799"/>
          </a:xfrm>
          <a:prstGeom prst="rect">
            <a:avLst/>
          </a:prstGeom>
        </p:spPr>
        <p:txBody>
          <a:bodyPr anchor="t" bIns="45720" lIns="91440" rIns="91440" rtlCol="0" tIns="45720" vert="horz">
            <a:norm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4" name="Text Placeholder 2">
            <a:extLst>
              <a:ext uri="{10F2714D-8BE2-4D71-8381-1614ECB7CBBD}">
                <a16:creationId xmlns:a16="http://schemas.microsoft.com/office/drawing/2010/main" id="{8F1D085E-0EA0-46D1-A176-96437AF35DF0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677334" y="2160588"/>
            <a:ext cx="8596668" cy="388077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5" name="Date Placeholder 3">
            <a:extLst>
              <a:ext uri="{E904C8C9-626D-4244-BFDA-57831C0AB501}">
                <a16:creationId xmlns:a16="http://schemas.microsoft.com/office/drawing/2010/main" id="{50CB2EBC-A950-46FE-B312-823ADEE1D580}"/>
              </a:ext>
            </a:extLst>
          </p:cNvPr>
          <p:cNvSpPr>
            <a:spLocks noGrp="true"/>
          </p:cNvSpPr>
          <p:nvPr>
            <p:ph idx="2" sz="half" type="dt"/>
          </p:nvPr>
        </p:nvSpPr>
        <p:spPr>
          <a:xfrm rot="0">
            <a:off x="7205132" y="6041362"/>
            <a:ext cx="911939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dirty="0" lang="en-US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EB979EDD-F747-4585-BDA3-53653EB7DDF6}" type="datetime1">
              <a:t>11/6/2024</a:t>
            </a:fld>
            <a:endParaRPr dirty="0" lang="en-US"/>
          </a:p>
        </p:txBody>
      </p:sp>
      <p:sp>
        <p:nvSpPr>
          <p:cNvPr id="16" name="Footer Placeholder 4">
            <a:extLst>
              <a:ext uri="{B826DAF0-1678-4B09-85F9-A23FABE73C41}">
                <a16:creationId xmlns:a16="http://schemas.microsoft.com/office/drawing/2010/main" id="{A193C4B9-9B8E-4716-B92F-46646EB2FF93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>
          <a:xfrm rot="0">
            <a:off x="677334" y="6041362"/>
            <a:ext cx="629761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dirty="0" lang="en-US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7" name="Slide Number Placeholder 5">
            <a:extLst>
              <a:ext uri="{4C787F85-2142-492E-8842-74FA46F1B8FB}">
                <a16:creationId xmlns:a16="http://schemas.microsoft.com/office/drawing/2010/main" id="{7F95D57E-8F34-41FC-8F59-BFCC1B0B93D0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>
          <a:xfrm rot="0">
            <a:off x="8590663" y="6041362"/>
            <a:ext cx="683338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dirty="0" lang="en-US" sz="900">
                <a:solidFill>
                  <a:schemeClr val="accent1"/>
                </a:solidFill>
              </a:defRPr>
            </a:lvl1pPr>
          </a:lstStyle>
          <a:p>
            <a:pPr/>
            <a:fld id="{AC5F192E-D14A-49CF-B528-E90008A6B8F3}" type="slidenum"/>
            <a:endParaRPr dirty="0" lang="en-US"/>
          </a:p>
        </p:txBody>
      </p:sp>
      <p:sp>
        <p:nvSpPr>
          <p:cNvPr id="18" name="Date Placeholder 3">
            <a:extLst>
              <a:ext uri="{3BF6F999-21D2-4F43-97EC-73925B377BB1}">
                <a16:creationId xmlns:a16="http://schemas.microsoft.com/office/drawing/2010/main" id="{AF74C149-0A3E-499A-80D2-B07C68BA291C}"/>
              </a:ext>
            </a:extLst>
          </p:cNvPr>
          <p:cNvSpPr txBox="1"/>
          <p:nvPr userDrawn="1"/>
        </p:nvSpPr>
        <p:spPr>
          <a:xfrm rot="0">
            <a:off x="660396" y="6378906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l" lvl="0" marL="0" rtl="false">
              <a:defRPr dirty="0" lang="en-US" sz="1800">
                <a:solidFill>
                  <a:schemeClr val="tx1"/>
                </a:solidFill>
                <a:latin typeface="+mn-lt"/>
              </a:defRPr>
            </a:lvl1pPr>
            <a:lvl2pPr algn="l" lvl="1" marL="457200" rtl="false">
              <a:defRPr dirty="0" lang="en-US" sz="1800">
                <a:solidFill>
                  <a:schemeClr val="tx1"/>
                </a:solidFill>
                <a:latin typeface="+mn-lt"/>
              </a:defRPr>
            </a:lvl2pPr>
            <a:lvl3pPr algn="l" lvl="2" marL="914400" rtl="false">
              <a:defRPr dirty="0" lang="en-US" sz="1800">
                <a:solidFill>
                  <a:schemeClr val="tx1"/>
                </a:solidFill>
                <a:latin typeface="+mn-lt"/>
              </a:defRPr>
            </a:lvl3pPr>
            <a:lvl4pPr algn="l" lvl="3" marL="1371600" rtl="false">
              <a:defRPr dirty="0" lang="en-US" sz="1800">
                <a:solidFill>
                  <a:schemeClr val="tx1"/>
                </a:solidFill>
                <a:latin typeface="+mn-lt"/>
              </a:defRPr>
            </a:lvl4pPr>
            <a:lvl5pPr algn="l" lvl="4" marL="1828800" rtl="false">
              <a:defRPr dirty="0" lang="en-US" sz="1800">
                <a:solidFill>
                  <a:schemeClr val="tx1"/>
                </a:solidFill>
                <a:latin typeface="+mn-lt"/>
              </a:defRPr>
            </a:lvl5pPr>
            <a:lvl6pPr algn="l" lvl="5" marL="2286000" rtl="false">
              <a:defRPr dirty="0" lang="en-US" sz="1800">
                <a:solidFill>
                  <a:schemeClr val="tx1"/>
                </a:solidFill>
                <a:latin typeface="+mn-lt"/>
              </a:defRPr>
            </a:lvl6pPr>
            <a:lvl7pPr algn="l" lvl="6" marL="2743200" rtl="false">
              <a:defRPr dirty="0" lang="en-US" sz="1800">
                <a:solidFill>
                  <a:schemeClr val="tx1"/>
                </a:solidFill>
                <a:latin typeface="+mn-lt"/>
              </a:defRPr>
            </a:lvl7pPr>
            <a:lvl8pPr algn="l" lvl="7" marL="3200400" rtl="false">
              <a:defRPr dirty="0" lang="en-US" sz="1800">
                <a:solidFill>
                  <a:schemeClr val="tx1"/>
                </a:solidFill>
                <a:latin typeface="+mn-lt"/>
              </a:defRPr>
            </a:lvl8pPr>
            <a:lvl9pPr algn="l" lvl="8" marL="3657600" rtl="false">
              <a:defRPr dirty="0" lang="en-US" sz="1800">
                <a:solidFill>
                  <a:schemeClr val="tx1"/>
                </a:solidFill>
                <a:latin typeface="+mn-lt"/>
              </a:defRPr>
            </a:lvl9pPr>
          </a:lstStyle>
          <a:p>
            <a:pPr/>
            <a:fld id="{5E452B1F-B5FB-485E-8CC7-B208E2A7B479}" type="datetime1">
              <a:t>11/6/2024</a:t>
            </a:fld>
            <a:endParaRPr dirty="0" lang="en-US" sz="1100">
              <a:solidFill>
                <a:schemeClr val="accent2"/>
              </a:solidFill>
            </a:endParaRPr>
          </a:p>
        </p:txBody>
      </p:sp>
      <p:sp>
        <p:nvSpPr>
          <p:cNvPr id="19" name="Footer Placeholder 4">
            <a:extLst>
              <a:ext uri="{4180D3C5-8BD7-46AC-9E63-556936A67F13}">
                <a16:creationId xmlns:a16="http://schemas.microsoft.com/office/drawing/2010/main" id="{3CA2854C-5535-4CCB-A21C-7F745856266C}"/>
              </a:ext>
            </a:extLst>
          </p:cNvPr>
          <p:cNvSpPr txBox="1"/>
          <p:nvPr userDrawn="1"/>
        </p:nvSpPr>
        <p:spPr>
          <a:xfrm rot="0">
            <a:off x="1445526" y="6378906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l" lvl="0" marL="0" rtl="false">
              <a:defRPr dirty="0" lang="en-US" sz="1800">
                <a:solidFill>
                  <a:schemeClr val="tx1"/>
                </a:solidFill>
                <a:latin typeface="+mn-lt"/>
              </a:defRPr>
            </a:lvl1pPr>
            <a:lvl2pPr algn="l" lvl="1" marL="457200" rtl="false">
              <a:defRPr dirty="0" lang="en-US" sz="1800">
                <a:solidFill>
                  <a:schemeClr val="tx1"/>
                </a:solidFill>
                <a:latin typeface="+mn-lt"/>
              </a:defRPr>
            </a:lvl2pPr>
            <a:lvl3pPr algn="l" lvl="2" marL="914400" rtl="false">
              <a:defRPr dirty="0" lang="en-US" sz="1800">
                <a:solidFill>
                  <a:schemeClr val="tx1"/>
                </a:solidFill>
                <a:latin typeface="+mn-lt"/>
              </a:defRPr>
            </a:lvl3pPr>
            <a:lvl4pPr algn="l" lvl="3" marL="1371600" rtl="false">
              <a:defRPr dirty="0" lang="en-US" sz="1800">
                <a:solidFill>
                  <a:schemeClr val="tx1"/>
                </a:solidFill>
                <a:latin typeface="+mn-lt"/>
              </a:defRPr>
            </a:lvl4pPr>
            <a:lvl5pPr algn="l" lvl="4" marL="1828800" rtl="false">
              <a:defRPr dirty="0" lang="en-US" sz="1800">
                <a:solidFill>
                  <a:schemeClr val="tx1"/>
                </a:solidFill>
                <a:latin typeface="+mn-lt"/>
              </a:defRPr>
            </a:lvl5pPr>
            <a:lvl6pPr algn="l" lvl="5" marL="2286000" rtl="false">
              <a:defRPr dirty="0" lang="en-US" sz="1800">
                <a:solidFill>
                  <a:schemeClr val="tx1"/>
                </a:solidFill>
                <a:latin typeface="+mn-lt"/>
              </a:defRPr>
            </a:lvl6pPr>
            <a:lvl7pPr algn="l" lvl="6" marL="2743200" rtl="false">
              <a:defRPr dirty="0" lang="en-US" sz="1800">
                <a:solidFill>
                  <a:schemeClr val="tx1"/>
                </a:solidFill>
                <a:latin typeface="+mn-lt"/>
              </a:defRPr>
            </a:lvl7pPr>
            <a:lvl8pPr algn="l" lvl="7" marL="3200400" rtl="false">
              <a:defRPr dirty="0" lang="en-US" sz="1800">
                <a:solidFill>
                  <a:schemeClr val="tx1"/>
                </a:solidFill>
                <a:latin typeface="+mn-lt"/>
              </a:defRPr>
            </a:lvl8pPr>
            <a:lvl9pPr algn="l" lvl="8" marL="3657600" rtl="false">
              <a:defRPr dirty="0" lang="en-US" sz="18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b="1" dirty="0" lang="en-US" sz="1100">
                <a:solidFill>
                  <a:schemeClr val="accent2"/>
                </a:solidFill>
                <a:latin typeface="+mj-lt"/>
              </a:rPr>
              <a:t>Annual Review</a:t>
            </a:r>
            <a:endParaRPr b="1" dirty="0" lang="en-US" sz="11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0" name="Slide Number Placeholder 5">
            <a:extLst>
              <a:ext uri="{9026128C-E1ED-4660-BCBE-EF354FC306EA}">
                <a16:creationId xmlns:a16="http://schemas.microsoft.com/office/drawing/2010/main" id="{50519E87-55A0-465C-93C1-66D35FC133AE}"/>
              </a:ext>
            </a:extLst>
          </p:cNvPr>
          <p:cNvSpPr txBox="1"/>
          <p:nvPr userDrawn="1"/>
        </p:nvSpPr>
        <p:spPr>
          <a:xfrm rot="0">
            <a:off x="8805338" y="6378906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l" lvl="0" marL="0" rtl="false">
              <a:defRPr dirty="0" lang="en-US" sz="1800">
                <a:solidFill>
                  <a:schemeClr val="tx1"/>
                </a:solidFill>
                <a:latin typeface="+mn-lt"/>
              </a:defRPr>
            </a:lvl1pPr>
            <a:lvl2pPr algn="l" lvl="1" marL="457200" rtl="false">
              <a:defRPr dirty="0" lang="en-US" sz="1800">
                <a:solidFill>
                  <a:schemeClr val="tx1"/>
                </a:solidFill>
                <a:latin typeface="+mn-lt"/>
              </a:defRPr>
            </a:lvl2pPr>
            <a:lvl3pPr algn="l" lvl="2" marL="914400" rtl="false">
              <a:defRPr dirty="0" lang="en-US" sz="1800">
                <a:solidFill>
                  <a:schemeClr val="tx1"/>
                </a:solidFill>
                <a:latin typeface="+mn-lt"/>
              </a:defRPr>
            </a:lvl3pPr>
            <a:lvl4pPr algn="l" lvl="3" marL="1371600" rtl="false">
              <a:defRPr dirty="0" lang="en-US" sz="1800">
                <a:solidFill>
                  <a:schemeClr val="tx1"/>
                </a:solidFill>
                <a:latin typeface="+mn-lt"/>
              </a:defRPr>
            </a:lvl4pPr>
            <a:lvl5pPr algn="l" lvl="4" marL="1828800" rtl="false">
              <a:defRPr dirty="0" lang="en-US" sz="1800">
                <a:solidFill>
                  <a:schemeClr val="tx1"/>
                </a:solidFill>
                <a:latin typeface="+mn-lt"/>
              </a:defRPr>
            </a:lvl5pPr>
            <a:lvl6pPr algn="l" lvl="5" marL="2286000" rtl="false">
              <a:defRPr dirty="0" lang="en-US" sz="1800">
                <a:solidFill>
                  <a:schemeClr val="tx1"/>
                </a:solidFill>
                <a:latin typeface="+mn-lt"/>
              </a:defRPr>
            </a:lvl6pPr>
            <a:lvl7pPr algn="l" lvl="6" marL="2743200" rtl="false">
              <a:defRPr dirty="0" lang="en-US" sz="1800">
                <a:solidFill>
                  <a:schemeClr val="tx1"/>
                </a:solidFill>
                <a:latin typeface="+mn-lt"/>
              </a:defRPr>
            </a:lvl7pPr>
            <a:lvl8pPr algn="l" lvl="7" marL="3200400" rtl="false">
              <a:defRPr dirty="0" lang="en-US" sz="1800">
                <a:solidFill>
                  <a:schemeClr val="tx1"/>
                </a:solidFill>
                <a:latin typeface="+mn-lt"/>
              </a:defRPr>
            </a:lvl8pPr>
            <a:lvl9pPr algn="l" lvl="8" marL="3657600" rtl="false">
              <a:defRPr dirty="0" lang="en-US" sz="180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fld id="{2B775637-E025-42A9-AA7D-F0D3BCE2129F}" type="slidenum"/>
            <a:endParaRPr dirty="0" lang="en-US" sz="1100">
              <a:solidFill>
                <a:schemeClr val="accent4"/>
              </a:solidFill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dt="0" ftr="0" hdr="0"/>
  <p:txStyles>
    <p:titleStyle>
      <a:lvl1pPr algn="l" lvl="0" rtl="false">
        <a:spcBef>
          <a:spcPct val="0"/>
        </a:spcBef>
        <a:buNone/>
        <a:defRPr dirty="0" lang="en-US" sz="3600">
          <a:solidFill>
            <a:schemeClr val="accent1"/>
          </a:solidFill>
          <a:latin typeface="+mj-lt"/>
        </a:defRPr>
      </a:lvl1pPr>
      <a:lvl2pPr lvl="1">
        <a:defRPr dirty="0" lang="en-US">
          <a:solidFill>
            <a:schemeClr val="tx2"/>
          </a:solidFill>
        </a:defRPr>
      </a:lvl2pPr>
      <a:lvl3pPr lvl="2">
        <a:defRPr dirty="0" lang="en-US">
          <a:solidFill>
            <a:schemeClr val="tx2"/>
          </a:solidFill>
        </a:defRPr>
      </a:lvl3pPr>
      <a:lvl4pPr lvl="3">
        <a:defRPr dirty="0" lang="en-US">
          <a:solidFill>
            <a:schemeClr val="tx2"/>
          </a:solidFill>
        </a:defRPr>
      </a:lvl4pPr>
      <a:lvl5pPr lvl="4">
        <a:defRPr dirty="0" lang="en-US">
          <a:solidFill>
            <a:schemeClr val="tx2"/>
          </a:solidFill>
        </a:defRPr>
      </a:lvl5pPr>
      <a:lvl6pPr lvl="5">
        <a:defRPr dirty="0" lang="en-US">
          <a:solidFill>
            <a:schemeClr val="tx2"/>
          </a:solidFill>
        </a:defRPr>
      </a:lvl6pPr>
      <a:lvl7pPr lvl="6">
        <a:defRPr dirty="0" lang="en-US">
          <a:solidFill>
            <a:schemeClr val="tx2"/>
          </a:solidFill>
        </a:defRPr>
      </a:lvl7pPr>
      <a:lvl8pPr lvl="7">
        <a:defRPr dirty="0" lang="en-US">
          <a:solidFill>
            <a:schemeClr val="tx2"/>
          </a:solidFill>
        </a:defRPr>
      </a:lvl8pPr>
      <a:lvl9pPr lvl="8">
        <a:defRPr dirty="0" lang="en-US">
          <a:solidFill>
            <a:schemeClr val="tx2"/>
          </a:solidFill>
        </a:defRPr>
      </a:lvl9pPr>
    </p:titleStyle>
    <p:bodyStyle>
      <a:lvl1pPr algn="l" indent="-342900" lvl="0" marL="342900" rtl="false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dirty="0" lang="en-US" sz="1800">
          <a:solidFill>
            <a:schemeClr val="tx1">
              <a:lumMod val="75000"/>
              <a:lumOff val="25000"/>
            </a:schemeClr>
          </a:solidFill>
          <a:latin typeface="+mn-lt"/>
        </a:defRPr>
      </a:lvl1pPr>
      <a:lvl2pPr algn="l" indent="-285750" lvl="1" marL="742950" rtl="false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dirty="0" lang="en-US" sz="160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algn="l" indent="-228600" lvl="2" marL="1143000" rtl="false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dirty="0" lang="en-US" sz="140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algn="l" indent="-228600" lvl="3" marL="1600200" rtl="false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dirty="0" lang="en-US" sz="120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algn="l" indent="-228600" lvl="4" marL="2057400" rtl="false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dirty="0" lang="en-US" sz="120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algn="l" indent="-228600" lvl="5" marL="2514600" rtl="false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dirty="0" lang="en-US" sz="1200">
          <a:solidFill>
            <a:schemeClr val="tx1">
              <a:lumMod val="75000"/>
              <a:lumOff val="25000"/>
            </a:schemeClr>
          </a:solidFill>
          <a:latin typeface="+mn-lt"/>
        </a:defRPr>
      </a:lvl6pPr>
      <a:lvl7pPr algn="l" indent="-228600" lvl="6" marL="2971800" rtl="false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dirty="0" lang="en-US" sz="1200">
          <a:solidFill>
            <a:schemeClr val="tx1">
              <a:lumMod val="75000"/>
              <a:lumOff val="25000"/>
            </a:schemeClr>
          </a:solidFill>
          <a:latin typeface="+mn-lt"/>
        </a:defRPr>
      </a:lvl7pPr>
      <a:lvl8pPr algn="l" indent="-228600" lvl="7" marL="3429000" rtl="false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dirty="0" lang="en-US" sz="1200">
          <a:solidFill>
            <a:schemeClr val="tx1">
              <a:lumMod val="75000"/>
              <a:lumOff val="25000"/>
            </a:schemeClr>
          </a:solidFill>
          <a:latin typeface="+mn-lt"/>
        </a:defRPr>
      </a:lvl8pPr>
      <a:lvl9pPr algn="l" indent="-228600" lvl="8" marL="3886200" rtl="false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dirty="0" lang="en-US" sz="1200">
          <a:solidFill>
            <a:schemeClr val="tx1">
              <a:lumMod val="75000"/>
              <a:lumOff val="25000"/>
            </a:schemeClr>
          </a:solidFill>
          <a:latin typeface="+mn-lt"/>
        </a:defRPr>
      </a:lvl9pPr>
    </p:bodyStyle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2" Target="../media/image1.jpg" Type="http://schemas.openxmlformats.org/officeDocument/2006/relationships/image"/><Relationship Id="rId1" Target="../slideLayouts/slideLayout1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2" Target="../media/image1.jpg" Type="http://schemas.openxmlformats.org/officeDocument/2006/relationships/image"/><Relationship Id="rId3" Target="../media/image10.png" Type="http://schemas.openxmlformats.org/officeDocument/2006/relationships/image"/><Relationship Id="rId1" Target="../slideLayouts/slideLayout19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2" Target="../media/image1.jp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1" Target="../slideLayouts/slideLayout19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2" Target="../media/image1.jp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Relationship Id="rId1" Target="../slideLayouts/slideLayout19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2" Target="../media/image1.jpg" Type="http://schemas.openxmlformats.org/officeDocument/2006/relationships/image"/><Relationship Id="rId3" Target="../media/image16.png" Type="http://schemas.openxmlformats.org/officeDocument/2006/relationships/image"/><Relationship Id="rId1" Target="../slideLayouts/slideLayout19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2" Target="../media/image1.jpg" Type="http://schemas.openxmlformats.org/officeDocument/2006/relationships/image"/><Relationship Id="rId3" Target="../media/image17.png" Type="http://schemas.openxmlformats.org/officeDocument/2006/relationships/image"/><Relationship Id="rId1" Target="../slideLayouts/slideLayout20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2" Target="../media/image2.png" Type="http://schemas.openxmlformats.org/officeDocument/2006/relationships/image"/><Relationship Id="rId3" Target="../media/image1.jpg" Type="http://schemas.openxmlformats.org/officeDocument/2006/relationships/image"/><Relationship Id="rId1" Target="../slideLayouts/slideLayout19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2" Target="../media/image1.jpg" Type="http://schemas.openxmlformats.org/officeDocument/2006/relationships/image"/><Relationship Id="rId3" Target="../media/image3.png" Type="http://schemas.openxmlformats.org/officeDocument/2006/relationships/image"/><Relationship Id="rId1" Target="../slideLayouts/slideLayout19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2" Target="../media/image4.png" Type="http://schemas.openxmlformats.org/officeDocument/2006/relationships/image"/><Relationship Id="rId1" Target="../slideLayouts/slideLayout19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2" Target="../media/image3.png" Type="http://schemas.openxmlformats.org/officeDocument/2006/relationships/image"/><Relationship Id="rId3" Target="../media/image5.png" Type="http://schemas.openxmlformats.org/officeDocument/2006/relationships/image"/><Relationship Id="rId1" Target="../slideLayouts/slideLayout18.xml" Type="http://schemas.openxmlformats.org/officeDocument/2006/relationships/slideLayout"/><Relationship Id="rId4" Target="../notesSlides/notesSlide1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2" Target="../media/image1.jpg" Type="http://schemas.openxmlformats.org/officeDocument/2006/relationships/image"/><Relationship Id="rId3" Target="../media/image6.png" Type="http://schemas.openxmlformats.org/officeDocument/2006/relationships/image"/><Relationship Id="rId1" Target="../slideLayouts/slideLayout19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2" Target="../media/image1.jpg" Type="http://schemas.openxmlformats.org/officeDocument/2006/relationships/image"/><Relationship Id="rId3" Target="../media/image7.png" Type="http://schemas.openxmlformats.org/officeDocument/2006/relationships/image"/><Relationship Id="rId1" Target="../slideLayouts/slideLayout19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2" Target="../media/image1.jpg" Type="http://schemas.openxmlformats.org/officeDocument/2006/relationships/image"/><Relationship Id="rId3" Target="../media/image8.png" Type="http://schemas.openxmlformats.org/officeDocument/2006/relationships/image"/><Relationship Id="rId1" Target="../slideLayouts/slideLayout19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2" Target="../media/image1.jpg" Type="http://schemas.openxmlformats.org/officeDocument/2006/relationships/image"/><Relationship Id="rId3" Target="../media/image9.png" Type="http://schemas.openxmlformats.org/officeDocument/2006/relationships/image"/><Relationship Id="rId1" Target="../slideLayouts/slideLayout19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100AE558-C3D9-4EE9-BFA0-C738579C3C88}">
                <a16:creationId xmlns:a16="http://schemas.microsoft.com/office/drawing/2010/main" id="{CD65CE91-DE03-418E-B05E-7CD410C2A511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6400800" y="4108123"/>
            <a:ext cx="5879125" cy="2648997"/>
          </a:xfrm>
        </p:spPr>
        <p:txBody>
          <a:bodyPr rtlCol="0"/>
          <a:lstStyle/>
          <a:p>
            <a:pPr algn="l"/>
            <a:r>
              <a:rPr b="0" dirty="0" lang="en-US">
                <a:solidFill>
                  <a:schemeClr val="tx1"/>
                </a:solidFill>
                <a:latin typeface="+mn-lt"/>
              </a:rPr>
              <a:t>Student Name : Atshaya.S</a:t>
            </a:r>
          </a:p>
          <a:p>
            <a:pPr algn="l"/>
            <a:r>
              <a:rPr b="0" dirty="0" lang="en-US">
                <a:solidFill>
                  <a:schemeClr val="tx1"/>
                </a:solidFill>
                <a:latin typeface="+mn-lt"/>
              </a:rPr>
              <a:t>AICTE</a:t>
            </a:r>
            <a:r>
              <a:rPr b="0" dirty="0" lang="en-US">
                <a:solidFill>
                  <a:schemeClr val="tx1"/>
                </a:solidFill>
                <a:latin typeface="+mn-lt"/>
              </a:rPr>
              <a:t> ID : </a:t>
            </a:r>
            <a:r>
              <a:rPr b="0" dirty="0" lang="en-US">
                <a:solidFill>
                  <a:schemeClr val="tx1"/>
                </a:solidFill>
                <a:latin typeface="+mn-lt"/>
              </a:rPr>
              <a:t>  :</a:t>
            </a:r>
            <a:r>
              <a:rPr b="0" dirty="0" lang="en-US">
                <a:solidFill>
                  <a:schemeClr val="tx1"/>
                </a:solidFill>
                <a:latin typeface="Roboto"/>
              </a:rPr>
              <a:t>APPLY_172728567366f449a94c7a7 Internship ID</a:t>
            </a:r>
          </a:p>
          <a:p>
            <a:pPr algn="l"/>
            <a:r>
              <a:rPr b="0" dirty="0" lang="en-US">
                <a:solidFill>
                  <a:schemeClr val="tx1"/>
                </a:solidFill>
                <a:latin typeface="+mn-lt"/>
              </a:rPr>
              <a:t>COLLEGE : </a:t>
            </a:r>
            <a:r>
              <a:rPr b="0" dirty="0" lang="en-US">
                <a:solidFill>
                  <a:schemeClr val="tx1"/>
                </a:solidFill>
                <a:latin typeface="+mn-lt"/>
              </a:rPr>
              <a:t>IFET</a:t>
            </a:r>
            <a:r>
              <a:rPr b="0" dirty="0" lang="en-US">
                <a:solidFill>
                  <a:schemeClr val="tx1"/>
                </a:solidFill>
                <a:latin typeface="+mn-lt"/>
              </a:rPr>
              <a:t> college of Engineering</a:t>
            </a:r>
            <a:endParaRPr b="0" dirty="0"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itle 3">
            <a:extLst>
              <a:ext uri="{A1AC16BB-0418-480C-8CF8-405977B7943D}">
                <a16:creationId xmlns:a16="http://schemas.microsoft.com/office/drawing/2010/main" id="{D376AEDB-A53D-4378-96B9-DA9EE2690CCA}"/>
              </a:ext>
            </a:extLst>
          </p:cNvPr>
          <p:cNvSpPr>
            <a:spLocks noGrp="true"/>
          </p:cNvSpPr>
          <p:nvPr>
            <p:ph idx="2" type="title"/>
          </p:nvPr>
        </p:nvSpPr>
        <p:spPr>
          <a:xfrm rot="0">
            <a:off x="5500077" y="1451648"/>
            <a:ext cx="6006131" cy="1458658"/>
          </a:xfrm>
        </p:spPr>
        <p:txBody>
          <a:bodyPr rtlCol="0">
            <a:noAutofit/>
          </a:bodyPr>
          <a:lstStyle/>
          <a:p>
            <a:pPr/>
            <a:r>
              <a:rPr b="1" dirty="0" lang="en-US" sz="3600">
                <a:latin typeface="Alegreya"/>
              </a:rPr>
              <a:t>Healthcare Analytics for Doctor Visits</a:t>
            </a:r>
            <a:endParaRPr b="1" dirty="0" lang="en-US" sz="3600">
              <a:latin typeface="Alegreya"/>
            </a:endParaRPr>
          </a:p>
        </p:txBody>
      </p:sp>
      <p:sp>
        <p:nvSpPr>
          <p:cNvPr id="4" name="Text Placeholder 1">
            <a:extLst>
              <a:ext uri="{6019FA14-5EDA-48AC-B4D0-5DCF62113869}">
                <a16:creationId xmlns:a16="http://schemas.microsoft.com/office/drawing/2010/main" id="{B9035AA1-86B1-49FA-9B60-55E2E694024B}"/>
              </a:ext>
            </a:extLst>
          </p:cNvPr>
          <p:cNvSpPr txBox="1"/>
          <p:nvPr/>
        </p:nvSpPr>
        <p:spPr>
          <a:xfrm rot="0">
            <a:off x="6400800" y="2794001"/>
            <a:ext cx="3312160" cy="8614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>
            <a:lvl1pPr algn="l" indent="0" lvl="0" marL="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b="1" dirty="0" lang="en-US" sz="2000">
                <a:solidFill>
                  <a:schemeClr val="accent4"/>
                </a:solidFill>
                <a:latin typeface="+mj-lt"/>
              </a:defRPr>
            </a:lvl1pPr>
            <a:lvl2pPr algn="l" indent="-285750" lvl="1" marL="74295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dirty="0"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algn="l" indent="-228600" lvl="2" marL="11430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algn="l" indent="-228600" lvl="3" marL="16002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algn="l" indent="-228600" lvl="4" marL="20574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algn="l" indent="-228600" lvl="5" marL="25146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6pPr>
            <a:lvl7pPr algn="l" indent="-228600" lvl="6" marL="29718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7pPr>
            <a:lvl8pPr algn="l" indent="-228600" lvl="7" marL="34290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8pPr>
            <a:lvl9pPr algn="l" indent="-228600" lvl="8" marL="38862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9pPr>
          </a:lstStyle>
          <a:p>
            <a:pPr/>
            <a:r>
              <a:rPr dirty="0" lang="en-GB" sz="2400"/>
              <a:t/>
            </a:r>
            <a:endParaRPr dirty="0" lang="en-GB" sz="2400"/>
          </a:p>
        </p:txBody>
      </p:sp>
      <p:pic>
        <p:nvPicPr>
          <p:cNvPr id="5" name="Picture 5">
            <a:extLst>
              <a:ext uri="{E7EF159D-16FD-4F7D-B266-0BFAAF37442E}">
                <a16:creationId xmlns:a16="http://schemas.microsoft.com/office/drawing/2010/main" id="{AD67A36F-94A5-43F3-B658-D8C444358860}"/>
              </a:ext>
            </a:extLst>
          </p:cNvPr>
          <p:cNvPicPr>
            <a:picLocks noChangeAspect="true"/>
          </p:cNvPicPr>
          <p:nvPr/>
        </p:nvPicPr>
        <p:blipFill>
          <a:blip r:embed="rId2"/>
          <a:srcRect t="96181"/>
          <a:stretch>
            <a:fillRect/>
          </a:stretch>
        </p:blipFill>
        <p:spPr>
          <a:xfrm rot="0">
            <a:off x="675957" y="6471920"/>
            <a:ext cx="2143125" cy="193040"/>
          </a:xfrm>
          <a:prstGeom prst="rect">
            <a:avLst/>
          </a:prstGeom>
          <a:noFill/>
        </p:spPr>
      </p:pic>
    </p:spTree>
    <p:extLst>
      <p:ext uri="{53396FFF-25FF-4382-A993-0AAAC4DE0880}">
        <p14:creationId xmlns:p14="http://schemas.microsoft.com/office/powerpoint/2010/main" val="1730870291162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dur="580" id="7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str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10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1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12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13"/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14"/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46" id="15"/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16"/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7"/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18"/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9"/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20"/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23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27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grpId="2" id="30" nodeType="click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>
                                        <p:cTn dur="500" id="32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grpId="3" id="35" nodeType="click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>
                                        <p:cTn dur="500" id="37"/>
                                        <p:tgtEl>
                                          <p:spTgt spid="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3"/>
      <p:bldP animBg="1" grpId="1" spid="4"/>
      <p:bldP animBg="1" grpId="2" spid="2"/>
      <p:bldP build="p" grpId="3" spid="2"/>
    </p:bldLst>
  </p:timing>
</p:sld>
</file>

<file path=ppt/slides/slide10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7066DB7D-4D16-492C-AE69-B27553ACB5F1}">
                <a16:creationId xmlns:a16="http://schemas.microsoft.com/office/drawing/2010/main" id="{692E5C8A-5B7A-46F5-A28A-3749B6D11760}"/>
              </a:ext>
            </a:extLst>
          </p:cNvPr>
          <p:cNvPicPr>
            <a:picLocks noChangeAspect="true"/>
          </p:cNvPicPr>
          <p:nvPr/>
        </p:nvPicPr>
        <p:blipFill>
          <a:blip r:embed="rId2"/>
          <a:srcRect t="96181"/>
          <a:stretch>
            <a:fillRect/>
          </a:stretch>
        </p:blipFill>
        <p:spPr>
          <a:xfrm rot="0">
            <a:off x="675957" y="6471920"/>
            <a:ext cx="2143125" cy="193040"/>
          </a:xfrm>
          <a:prstGeom prst="rect">
            <a:avLst/>
          </a:prstGeom>
          <a:noFill/>
        </p:spPr>
      </p:pic>
      <p:sp>
        <p:nvSpPr>
          <p:cNvPr id="3" name="Title 3">
            <a:extLst>
              <a:ext uri="{7E5E2FDE-A8C7-4A82-9C19-D76C2DBA85C0}">
                <a16:creationId xmlns:a16="http://schemas.microsoft.com/office/drawing/2010/main" id="{741F124B-5771-4426-A729-2D130264A07A}"/>
              </a:ext>
            </a:extLst>
          </p:cNvPr>
          <p:cNvSpPr>
            <a:spLocks noGrp="true"/>
          </p:cNvSpPr>
          <p:nvPr>
            <p:ph idx="2" type="title"/>
          </p:nvPr>
        </p:nvSpPr>
        <p:spPr>
          <a:xfrm rot="0">
            <a:off x="675957" y="370589"/>
            <a:ext cx="2981643" cy="830997"/>
          </a:xfrm>
        </p:spPr>
        <p:txBody>
          <a:bodyPr rtlCol="0">
            <a:normAutofit/>
          </a:bodyPr>
          <a:lstStyle/>
          <a:p>
            <a:pPr/>
            <a:r>
              <a:rPr dirty="0" lang="en-US"/>
              <a:t>RESULTS </a:t>
            </a:r>
            <a:endParaRPr dirty="0" lang="en-US"/>
          </a:p>
        </p:txBody>
      </p:sp>
      <p:sp>
        <p:nvSpPr>
          <p:cNvPr id="4" name="Text Placeholder 30">
            <a:extLst>
              <a:ext uri="{ADEC9D18-804C-4743-A1A0-CE056AB4EABA}">
                <a16:creationId xmlns:a16="http://schemas.microsoft.com/office/drawing/2010/main" id="{880AAD52-3BC9-4291-B632-2D5D905CB8FA}"/>
              </a:ext>
            </a:extLst>
          </p:cNvPr>
          <p:cNvSpPr txBox="1"/>
          <p:nvPr/>
        </p:nvSpPr>
        <p:spPr>
          <a:xfrm rot="0">
            <a:off x="320982" y="1275371"/>
            <a:ext cx="3343561" cy="66607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>
            <a:lvl1pPr algn="ctr" indent="0" lvl="0" marL="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dirty="0" lang="en-US" sz="1600">
                <a:solidFill>
                  <a:schemeClr val="tx1"/>
                </a:solidFill>
                <a:latin typeface="+mn-lt"/>
              </a:defRPr>
            </a:lvl1pPr>
            <a:lvl2pPr algn="l" indent="-285750" lvl="1" marL="74295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algn="l" indent="-228600" lvl="2" marL="11430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algn="l" indent="-228600" lvl="3" marL="16002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algn="l" indent="-228600" lvl="4" marL="20574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algn="l" indent="-228600" lvl="5" marL="25146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6pPr>
            <a:lvl7pPr algn="l" indent="-228600" lvl="6" marL="29718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7pPr>
            <a:lvl8pPr algn="l" indent="-228600" lvl="7" marL="34290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8pPr>
            <a:lvl9pPr algn="l" indent="-228600" lvl="8" marL="38862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9pPr>
          </a:lstStyle>
          <a:p>
            <a:pPr/>
            <a:r>
              <a:rPr dirty="0" lang="en-GB" sz="2000"/>
              <a:t/>
            </a:r>
            <a:endParaRPr dirty="0" lang="en-GB" sz="2000"/>
          </a:p>
        </p:txBody>
      </p:sp>
      <p:sp>
        <p:nvSpPr>
          <p:cNvPr id="5" name="Text Placeholder 30">
            <a:extLst>
              <a:ext uri="{D01F1B43-85C5-4C7B-B3CA-3CD02431A427}">
                <a16:creationId xmlns:a16="http://schemas.microsoft.com/office/drawing/2010/main" id="{29A300B5-B0F9-4187-ADFD-2136E987C76C}"/>
              </a:ext>
            </a:extLst>
          </p:cNvPr>
          <p:cNvSpPr txBox="1"/>
          <p:nvPr/>
        </p:nvSpPr>
        <p:spPr>
          <a:xfrm rot="0">
            <a:off x="4345694" y="1275371"/>
            <a:ext cx="3343561" cy="66607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>
            <a:lvl1pPr algn="ctr" indent="0" lvl="0" marL="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dirty="0" lang="en-US" sz="1600">
                <a:solidFill>
                  <a:schemeClr val="tx1"/>
                </a:solidFill>
                <a:latin typeface="+mn-lt"/>
              </a:defRPr>
            </a:lvl1pPr>
            <a:lvl2pPr algn="l" indent="-285750" lvl="1" marL="74295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algn="l" indent="-228600" lvl="2" marL="11430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algn="l" indent="-228600" lvl="3" marL="16002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algn="l" indent="-228600" lvl="4" marL="20574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algn="l" indent="-228600" lvl="5" marL="25146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6pPr>
            <a:lvl7pPr algn="l" indent="-228600" lvl="6" marL="29718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7pPr>
            <a:lvl8pPr algn="l" indent="-228600" lvl="7" marL="34290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8pPr>
            <a:lvl9pPr algn="l" indent="-228600" lvl="8" marL="38862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9pPr>
          </a:lstStyle>
          <a:p>
            <a:pPr/>
            <a:r>
              <a:rPr dirty="0" lang="en-GB" sz="2000"/>
              <a:t/>
            </a:r>
            <a:endParaRPr dirty="0" lang="en-GB" sz="2000"/>
          </a:p>
        </p:txBody>
      </p:sp>
      <p:sp>
        <p:nvSpPr>
          <p:cNvPr id="6" name="Title 3">
            <a:extLst>
              <a:ext uri="{8073F0FB-226C-4295-9DDC-97820B8B82E3}">
                <a16:creationId xmlns:a16="http://schemas.microsoft.com/office/drawing/2010/main" id="{0C3483B5-EF19-4926-8A6C-CEFDBE758305}"/>
              </a:ext>
            </a:extLst>
          </p:cNvPr>
          <p:cNvSpPr txBox="1"/>
          <p:nvPr/>
        </p:nvSpPr>
        <p:spPr>
          <a:xfrm rot="0">
            <a:off x="422959" y="5737442"/>
            <a:ext cx="2981643" cy="830997"/>
          </a:xfrm>
          <a:prstGeom prst="rect">
            <a:avLst/>
          </a:prstGeom>
        </p:spPr>
        <p:txBody>
          <a:bodyPr anchor="t" bIns="45720" lIns="91440" rIns="91440" rtlCol="0" tIns="45720" vert="horz">
            <a:normAutofit/>
          </a:bodyPr>
          <a:lstStyle>
            <a:lvl1pPr algn="l" lvl="0" rtl="false">
              <a:spcBef>
                <a:spcPct val="0"/>
              </a:spcBef>
              <a:buNone/>
              <a:defRPr b="1" dirty="0" lang="en-US" sz="4800">
                <a:solidFill>
                  <a:schemeClr val="tx1"/>
                </a:solidFill>
                <a:latin typeface="+mj-lt"/>
              </a:defRPr>
            </a:lvl1pPr>
            <a:lvl2pPr lvl="1">
              <a:defRPr dirty="0" lang="en-US">
                <a:solidFill>
                  <a:schemeClr val="tx2"/>
                </a:solidFill>
              </a:defRPr>
            </a:lvl2pPr>
            <a:lvl3pPr lvl="2">
              <a:defRPr dirty="0" lang="en-US">
                <a:solidFill>
                  <a:schemeClr val="tx2"/>
                </a:solidFill>
              </a:defRPr>
            </a:lvl3pPr>
            <a:lvl4pPr lvl="3">
              <a:defRPr dirty="0" lang="en-US">
                <a:solidFill>
                  <a:schemeClr val="tx2"/>
                </a:solidFill>
              </a:defRPr>
            </a:lvl4pPr>
            <a:lvl5pPr lvl="4">
              <a:defRPr dirty="0" lang="en-US">
                <a:solidFill>
                  <a:schemeClr val="tx2"/>
                </a:solidFill>
              </a:defRPr>
            </a:lvl5pPr>
            <a:lvl6pPr lvl="5">
              <a:defRPr dirty="0" lang="en-US">
                <a:solidFill>
                  <a:schemeClr val="tx2"/>
                </a:solidFill>
              </a:defRPr>
            </a:lvl6pPr>
            <a:lvl7pPr lvl="6">
              <a:defRPr dirty="0" lang="en-US">
                <a:solidFill>
                  <a:schemeClr val="tx2"/>
                </a:solidFill>
              </a:defRPr>
            </a:lvl7pPr>
            <a:lvl8pPr lvl="7">
              <a:defRPr dirty="0" lang="en-US">
                <a:solidFill>
                  <a:schemeClr val="tx2"/>
                </a:solidFill>
              </a:defRPr>
            </a:lvl8pPr>
            <a:lvl9pPr lvl="8">
              <a:defRPr dirty="0" lang="en-US">
                <a:solidFill>
                  <a:schemeClr val="tx2"/>
                </a:solidFill>
              </a:defRPr>
            </a:lvl9pPr>
          </a:lstStyle>
          <a:p>
            <a:pPr/>
            <a:r>
              <a:rPr dirty="0" lang="en-US"/>
              <a:t> </a:t>
            </a:r>
            <a:r>
              <a:rPr b="0" dirty="0" lang="en-GB" sz="2000" u="sng">
                <a:solidFill>
                  <a:srgbClr val="0070c0"/>
                </a:solidFill>
                <a:latin typeface="+mj-lt"/>
                <a:hlinkClick action="ppaction://media" r:id=""/>
              </a:rPr>
              <a:t>Demo Link</a:t>
            </a:r>
            <a:endParaRPr b="0" dirty="0" lang="en-GB" sz="2000" u="sng">
              <a:solidFill>
                <a:srgbClr val="0070c0"/>
              </a:solidFill>
              <a:latin typeface="+mj-lt"/>
              <a:hlinkClick action="ppaction://media" r:id=""/>
            </a:endParaRPr>
          </a:p>
        </p:txBody>
      </p:sp>
      <p:sp>
        <p:nvSpPr>
          <p:cNvPr id="7" name="">
            <a:extLst>
              <a:ext uri="{F692C3D7-3062-4E79-A776-C107A7CFD826}">
                <a16:creationId xmlns:a16="http://schemas.microsoft.com/office/drawing/2010/main" id="{D95DB194-14C0-487A-83F4-1D98F786FDE5}"/>
              </a:ext>
            </a:extLst>
          </p:cNvPr>
          <p:cNvSpPr txBox="1"/>
          <p:nvPr/>
        </p:nvSpPr>
        <p:spPr>
          <a:xfrm flipH="false" flipV="false">
            <a:off x="2867749" y="3846317"/>
            <a:ext cx="1905000" cy="308552"/>
          </a:xfrm>
          <a:prstGeom prst="rect">
            <a:avLst/>
          </a:prstGeom>
        </p:spPr>
        <p:txBody>
          <a:bodyPr anchor="t" bIns="47625" lIns="95250" rIns="95250" rtlCol="0" tIns="47625">
            <a:spAutoFit/>
          </a:bodyPr>
          <a:lstStyle/>
          <a:p>
            <a:pPr>
              <a:defRPr dirty="0" lang="en-US" sz="1400"/>
            </a:pPr>
            <a:r>
              <a:rPr dirty="0" lang="en-US"/>
              <a:t>Text</a:t>
            </a:r>
            <a:endParaRPr dirty="0" lang="en-US"/>
          </a:p>
        </p:txBody>
      </p:sp>
      <p:pic>
        <p:nvPicPr>
          <p:cNvPr id="8" name="">
            <a:extLst>
              <a:ext uri="{6ECBC438-276B-4380-A445-B7309BB8F19F}">
                <a16:creationId xmlns:a16="http://schemas.microsoft.com/office/drawing/2010/main" id="{F9258243-589D-497D-A507-921D2F72BE4E}"/>
              </a:ext>
            </a:extLst>
          </p:cNvPr>
          <p:cNvPicPr>
            <a:picLocks noChangeAspect="true"/>
          </p:cNvPicPr>
          <p:nvPr/>
        </p:nvPicPr>
        <p:blipFill>
          <a:blip r:embed="rId3"/>
          <a:srcRect b="13880" l="20920" r="38610" t="23290"/>
          <a:stretch>
            <a:fillRect/>
          </a:stretch>
        </p:blipFill>
        <p:spPr>
          <a:xfrm flipH="false" flipV="false">
            <a:off x="2551140" y="1598417"/>
            <a:ext cx="4933838" cy="4306414"/>
          </a:xfrm>
          <a:prstGeom prst="rect">
            <a:avLst/>
          </a:prstGeom>
          <a:noFill/>
        </p:spPr>
      </p:pic>
    </p:spTree>
    <p:extLst>
      <p:ext uri="{AB26983B-D689-49EF-897A-D6FA3F49AE7F}">
        <p14:creationId xmlns:p14="http://schemas.microsoft.com/office/powerpoint/2010/main" val="1730870291187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id="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9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12" nodeType="clickEffect" presetClass="entr" presetID="47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14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id="15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16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grpId="2" id="19" nodeType="clickEffect" presetClass="entr" presetID="47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2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id="22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23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3"/>
      <p:bldP animBg="1" grpId="1" spid="4"/>
      <p:bldP animBg="1" grpId="2" spid="5"/>
    </p:bldLst>
  </p:timing>
</p:sld>
</file>

<file path=ppt/slides/slide1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96003414-9FE4-496C-A5FE-FF6C5903C248}">
                <a16:creationId xmlns:a16="http://schemas.microsoft.com/office/drawing/2010/main" id="{D4910150-E970-4D74-B605-8B709EF5A5FA}"/>
              </a:ext>
            </a:extLst>
          </p:cNvPr>
          <p:cNvPicPr>
            <a:picLocks noChangeAspect="true"/>
          </p:cNvPicPr>
          <p:nvPr/>
        </p:nvPicPr>
        <p:blipFill>
          <a:blip r:embed="rId2"/>
          <a:srcRect t="96181"/>
          <a:stretch>
            <a:fillRect/>
          </a:stretch>
        </p:blipFill>
        <p:spPr>
          <a:xfrm rot="0">
            <a:off x="675957" y="6471920"/>
            <a:ext cx="2143125" cy="193040"/>
          </a:xfrm>
          <a:prstGeom prst="rect">
            <a:avLst/>
          </a:prstGeom>
          <a:noFill/>
        </p:spPr>
      </p:pic>
      <p:sp>
        <p:nvSpPr>
          <p:cNvPr id="3" name="Title 3">
            <a:extLst>
              <a:ext uri="{652CD355-A173-4F1B-B897-6D570893C3C8}">
                <a16:creationId xmlns:a16="http://schemas.microsoft.com/office/drawing/2010/main" id="{BACA0399-CE49-49A2-8135-95DDA7511CFE}"/>
              </a:ext>
            </a:extLst>
          </p:cNvPr>
          <p:cNvSpPr>
            <a:spLocks noGrp="true"/>
          </p:cNvSpPr>
          <p:nvPr>
            <p:ph idx="2" type="title"/>
          </p:nvPr>
        </p:nvSpPr>
        <p:spPr>
          <a:xfrm rot="0">
            <a:off x="675957" y="370589"/>
            <a:ext cx="2981643" cy="830997"/>
          </a:xfrm>
        </p:spPr>
        <p:txBody>
          <a:bodyPr rtlCol="0">
            <a:normAutofit/>
          </a:bodyPr>
          <a:lstStyle/>
          <a:p>
            <a:pPr/>
            <a:r>
              <a:rPr dirty="0" lang="en-US"/>
              <a:t>RESULTS </a:t>
            </a:r>
            <a:endParaRPr dirty="0" lang="en-US"/>
          </a:p>
        </p:txBody>
      </p:sp>
      <p:sp>
        <p:nvSpPr>
          <p:cNvPr id="4" name="Text Placeholder 30">
            <a:extLst>
              <a:ext uri="{D988528F-2637-4573-941F-19520998CAE9}">
                <a16:creationId xmlns:a16="http://schemas.microsoft.com/office/drawing/2010/main" id="{476050FC-2987-48C3-897C-CF515F3AF5E5}"/>
              </a:ext>
            </a:extLst>
          </p:cNvPr>
          <p:cNvSpPr txBox="1"/>
          <p:nvPr/>
        </p:nvSpPr>
        <p:spPr>
          <a:xfrm rot="0">
            <a:off x="320982" y="1275371"/>
            <a:ext cx="3343561" cy="66607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>
            <a:lvl1pPr algn="ctr" indent="0" lvl="0" marL="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dirty="0" lang="en-US" sz="1600">
                <a:solidFill>
                  <a:schemeClr val="tx1"/>
                </a:solidFill>
                <a:latin typeface="+mn-lt"/>
              </a:defRPr>
            </a:lvl1pPr>
            <a:lvl2pPr algn="l" indent="-285750" lvl="1" marL="74295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algn="l" indent="-228600" lvl="2" marL="11430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algn="l" indent="-228600" lvl="3" marL="16002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algn="l" indent="-228600" lvl="4" marL="20574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algn="l" indent="-228600" lvl="5" marL="25146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6pPr>
            <a:lvl7pPr algn="l" indent="-228600" lvl="6" marL="29718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7pPr>
            <a:lvl8pPr algn="l" indent="-228600" lvl="7" marL="34290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8pPr>
            <a:lvl9pPr algn="l" indent="-228600" lvl="8" marL="38862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9pPr>
          </a:lstStyle>
          <a:p>
            <a:pPr/>
            <a:r>
              <a:rPr dirty="0" lang="en-GB" sz="2000"/>
              <a:t/>
            </a:r>
            <a:endParaRPr dirty="0" lang="en-GB" sz="2000"/>
          </a:p>
        </p:txBody>
      </p:sp>
      <p:sp>
        <p:nvSpPr>
          <p:cNvPr id="5" name="Text Placeholder 30">
            <a:extLst>
              <a:ext uri="{C2D163F0-C409-46D1-AA9E-814C37AB235C}">
                <a16:creationId xmlns:a16="http://schemas.microsoft.com/office/drawing/2010/main" id="{98458B2F-AC26-4440-81DE-FDA4E769306E}"/>
              </a:ext>
            </a:extLst>
          </p:cNvPr>
          <p:cNvSpPr txBox="1"/>
          <p:nvPr/>
        </p:nvSpPr>
        <p:spPr>
          <a:xfrm rot="0">
            <a:off x="4345694" y="1275371"/>
            <a:ext cx="3343561" cy="66607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>
            <a:lvl1pPr algn="ctr" indent="0" lvl="0" marL="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dirty="0" lang="en-US" sz="1600">
                <a:solidFill>
                  <a:schemeClr val="tx1"/>
                </a:solidFill>
                <a:latin typeface="+mn-lt"/>
              </a:defRPr>
            </a:lvl1pPr>
            <a:lvl2pPr algn="l" indent="-285750" lvl="1" marL="74295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algn="l" indent="-228600" lvl="2" marL="11430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algn="l" indent="-228600" lvl="3" marL="16002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algn="l" indent="-228600" lvl="4" marL="20574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algn="l" indent="-228600" lvl="5" marL="25146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6pPr>
            <a:lvl7pPr algn="l" indent="-228600" lvl="6" marL="29718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7pPr>
            <a:lvl8pPr algn="l" indent="-228600" lvl="7" marL="34290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8pPr>
            <a:lvl9pPr algn="l" indent="-228600" lvl="8" marL="38862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9pPr>
          </a:lstStyle>
          <a:p>
            <a:pPr/>
            <a:r>
              <a:rPr dirty="0" lang="en-GB" sz="2000"/>
              <a:t/>
            </a:r>
            <a:endParaRPr dirty="0" lang="en-GB" sz="2000"/>
          </a:p>
        </p:txBody>
      </p:sp>
      <p:sp>
        <p:nvSpPr>
          <p:cNvPr id="6" name="Title 3">
            <a:extLst>
              <a:ext uri="{307AFA43-756D-488C-AFAC-119AFD54183F}">
                <a16:creationId xmlns:a16="http://schemas.microsoft.com/office/drawing/2010/main" id="{240E3751-660B-4D77-82E0-BA202E8478C9}"/>
              </a:ext>
            </a:extLst>
          </p:cNvPr>
          <p:cNvSpPr txBox="1"/>
          <p:nvPr/>
        </p:nvSpPr>
        <p:spPr>
          <a:xfrm rot="0">
            <a:off x="422959" y="5737442"/>
            <a:ext cx="2981643" cy="830997"/>
          </a:xfrm>
          <a:prstGeom prst="rect">
            <a:avLst/>
          </a:prstGeom>
        </p:spPr>
        <p:txBody>
          <a:bodyPr anchor="t" bIns="45720" lIns="91440" rIns="91440" rtlCol="0" tIns="45720" vert="horz">
            <a:normAutofit/>
          </a:bodyPr>
          <a:lstStyle>
            <a:lvl1pPr algn="l" lvl="0" rtl="false">
              <a:spcBef>
                <a:spcPct val="0"/>
              </a:spcBef>
              <a:buNone/>
              <a:defRPr b="1" dirty="0" lang="en-US" sz="4800">
                <a:solidFill>
                  <a:schemeClr val="tx1"/>
                </a:solidFill>
                <a:latin typeface="+mj-lt"/>
              </a:defRPr>
            </a:lvl1pPr>
            <a:lvl2pPr lvl="1">
              <a:defRPr dirty="0" lang="en-US">
                <a:solidFill>
                  <a:schemeClr val="tx2"/>
                </a:solidFill>
              </a:defRPr>
            </a:lvl2pPr>
            <a:lvl3pPr lvl="2">
              <a:defRPr dirty="0" lang="en-US">
                <a:solidFill>
                  <a:schemeClr val="tx2"/>
                </a:solidFill>
              </a:defRPr>
            </a:lvl3pPr>
            <a:lvl4pPr lvl="3">
              <a:defRPr dirty="0" lang="en-US">
                <a:solidFill>
                  <a:schemeClr val="tx2"/>
                </a:solidFill>
              </a:defRPr>
            </a:lvl4pPr>
            <a:lvl5pPr lvl="4">
              <a:defRPr dirty="0" lang="en-US">
                <a:solidFill>
                  <a:schemeClr val="tx2"/>
                </a:solidFill>
              </a:defRPr>
            </a:lvl5pPr>
            <a:lvl6pPr lvl="5">
              <a:defRPr dirty="0" lang="en-US">
                <a:solidFill>
                  <a:schemeClr val="tx2"/>
                </a:solidFill>
              </a:defRPr>
            </a:lvl6pPr>
            <a:lvl7pPr lvl="6">
              <a:defRPr dirty="0" lang="en-US">
                <a:solidFill>
                  <a:schemeClr val="tx2"/>
                </a:solidFill>
              </a:defRPr>
            </a:lvl7pPr>
            <a:lvl8pPr lvl="7">
              <a:defRPr dirty="0" lang="en-US">
                <a:solidFill>
                  <a:schemeClr val="tx2"/>
                </a:solidFill>
              </a:defRPr>
            </a:lvl8pPr>
            <a:lvl9pPr lvl="8">
              <a:defRPr dirty="0" lang="en-US">
                <a:solidFill>
                  <a:schemeClr val="tx2"/>
                </a:solidFill>
              </a:defRPr>
            </a:lvl9pPr>
          </a:lstStyle>
          <a:p>
            <a:pPr/>
            <a:r>
              <a:rPr dirty="0" lang="en-US"/>
              <a:t> </a:t>
            </a:r>
            <a:r>
              <a:rPr b="0" dirty="0" lang="en-GB" sz="2000" u="sng">
                <a:solidFill>
                  <a:srgbClr val="0070c0"/>
                </a:solidFill>
                <a:latin typeface="+mj-lt"/>
                <a:hlinkClick action="ppaction://media" r:id=""/>
              </a:rPr>
              <a:t>Demo Link</a:t>
            </a:r>
            <a:endParaRPr b="0" dirty="0" lang="en-GB" sz="2000" u="sng">
              <a:solidFill>
                <a:srgbClr val="0070c0"/>
              </a:solidFill>
              <a:latin typeface="+mj-lt"/>
              <a:hlinkClick action="ppaction://media" r:id=""/>
            </a:endParaRPr>
          </a:p>
        </p:txBody>
      </p:sp>
      <p:sp>
        <p:nvSpPr>
          <p:cNvPr id="7" name="">
            <a:extLst>
              <a:ext uri="{27B55972-F685-4E92-9E38-4D8DB6A38F8D}">
                <a16:creationId xmlns:a16="http://schemas.microsoft.com/office/drawing/2010/main" id="{63FDC555-CEEA-4F7F-812C-F7329A288F09}"/>
              </a:ext>
            </a:extLst>
          </p:cNvPr>
          <p:cNvSpPr txBox="1"/>
          <p:nvPr/>
        </p:nvSpPr>
        <p:spPr>
          <a:xfrm flipH="false" flipV="false">
            <a:off x="2867749" y="3846317"/>
            <a:ext cx="1905000" cy="308552"/>
          </a:xfrm>
          <a:prstGeom prst="rect">
            <a:avLst/>
          </a:prstGeom>
        </p:spPr>
        <p:txBody>
          <a:bodyPr anchor="t" bIns="47625" lIns="95250" rIns="95250" rtlCol="0" tIns="47625">
            <a:spAutoFit/>
          </a:bodyPr>
          <a:lstStyle/>
          <a:p>
            <a:pPr>
              <a:defRPr dirty="0" lang="en-US" sz="1400"/>
            </a:pPr>
            <a:r>
              <a:rPr dirty="0" lang="en-US"/>
              <a:t/>
            </a:r>
            <a:endParaRPr dirty="0" lang="en-US"/>
          </a:p>
        </p:txBody>
      </p:sp>
      <p:pic>
        <p:nvPicPr>
          <p:cNvPr id="8" name="">
            <a:extLst>
              <a:ext uri="{8B130A55-99F1-4A94-A208-4D8364FBC061}">
                <a16:creationId xmlns:a16="http://schemas.microsoft.com/office/drawing/2010/main" id="{0D9DD3A5-234B-4BFC-93A0-76B5D30F4327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 rot="0">
            <a:off x="842772" y="1665208"/>
            <a:ext cx="4203915" cy="4203915"/>
          </a:xfrm>
          <a:prstGeom prst="rect">
            <a:avLst/>
          </a:prstGeom>
          <a:noFill/>
        </p:spPr>
      </p:pic>
      <p:pic>
        <p:nvPicPr>
          <p:cNvPr id="9" name="">
            <a:extLst>
              <a:ext uri="{25A0DCE4-743E-4D40-97DA-CE499E3A6AE6}">
                <a16:creationId xmlns:a16="http://schemas.microsoft.com/office/drawing/2010/main" id="{23336A2B-01C0-4CC0-A8BE-A73EE27A242D}"/>
              </a:ext>
            </a:extLst>
          </p:cNvPr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flipH="false" flipV="false" rot="0">
            <a:off x="5612987" y="1709766"/>
            <a:ext cx="5524500" cy="4114800"/>
          </a:xfrm>
          <a:prstGeom prst="rect">
            <a:avLst/>
          </a:prstGeom>
          <a:noFill/>
        </p:spPr>
      </p:pic>
    </p:spTree>
    <p:extLst>
      <p:ext uri="{61E7229C-823D-4BA1-8BB0-BD665C2B864C}">
        <p14:creationId xmlns:p14="http://schemas.microsoft.com/office/powerpoint/2010/main" val="1730870291189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id="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9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12" nodeType="clickEffect" presetClass="entr" presetID="47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14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id="15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16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grpId="2" id="19" nodeType="clickEffect" presetClass="entr" presetID="47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2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id="22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23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3"/>
      <p:bldP animBg="1" grpId="1" spid="4"/>
      <p:bldP animBg="1" grpId="2" spid="5"/>
    </p:bldLst>
  </p:timing>
</p:sld>
</file>

<file path=ppt/slides/slide1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014DBF15-484D-4429-8067-8AAF786276CD}">
                <a16:creationId xmlns:a16="http://schemas.microsoft.com/office/drawing/2010/main" id="{62FD7A16-D1A4-478A-AEC7-5D8C4A983182}"/>
              </a:ext>
            </a:extLst>
          </p:cNvPr>
          <p:cNvPicPr>
            <a:picLocks noChangeAspect="true"/>
          </p:cNvPicPr>
          <p:nvPr/>
        </p:nvPicPr>
        <p:blipFill>
          <a:blip r:embed="rId2"/>
          <a:srcRect t="96181"/>
          <a:stretch>
            <a:fillRect/>
          </a:stretch>
        </p:blipFill>
        <p:spPr>
          <a:xfrm rot="0">
            <a:off x="675957" y="6471920"/>
            <a:ext cx="2143125" cy="193040"/>
          </a:xfrm>
          <a:prstGeom prst="rect">
            <a:avLst/>
          </a:prstGeom>
          <a:noFill/>
        </p:spPr>
      </p:pic>
      <p:sp>
        <p:nvSpPr>
          <p:cNvPr id="3" name="Title 3">
            <a:extLst>
              <a:ext uri="{A0FD015D-752B-4764-8D3D-9C242AB6BB75}">
                <a16:creationId xmlns:a16="http://schemas.microsoft.com/office/drawing/2010/main" id="{9099E874-4AA6-4E5E-B134-027C87E5B1EB}"/>
              </a:ext>
            </a:extLst>
          </p:cNvPr>
          <p:cNvSpPr>
            <a:spLocks noGrp="true"/>
          </p:cNvSpPr>
          <p:nvPr>
            <p:ph idx="2" type="title"/>
          </p:nvPr>
        </p:nvSpPr>
        <p:spPr>
          <a:xfrm rot="0">
            <a:off x="675957" y="370589"/>
            <a:ext cx="2981643" cy="830997"/>
          </a:xfrm>
        </p:spPr>
        <p:txBody>
          <a:bodyPr rtlCol="0">
            <a:normAutofit/>
          </a:bodyPr>
          <a:lstStyle/>
          <a:p>
            <a:pPr/>
            <a:r>
              <a:rPr dirty="0" lang="en-US"/>
              <a:t>RESULTS </a:t>
            </a:r>
            <a:endParaRPr dirty="0" lang="en-US"/>
          </a:p>
        </p:txBody>
      </p:sp>
      <p:sp>
        <p:nvSpPr>
          <p:cNvPr id="4" name="Text Placeholder 30">
            <a:extLst>
              <a:ext uri="{CC543C23-E365-4674-9815-04FA3861DEC0}">
                <a16:creationId xmlns:a16="http://schemas.microsoft.com/office/drawing/2010/main" id="{4FAD3704-852B-40A6-AA6A-6DB6EBDDBFF1}"/>
              </a:ext>
            </a:extLst>
          </p:cNvPr>
          <p:cNvSpPr txBox="1"/>
          <p:nvPr/>
        </p:nvSpPr>
        <p:spPr>
          <a:xfrm rot="0">
            <a:off x="320982" y="1275371"/>
            <a:ext cx="3343561" cy="66607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>
            <a:lvl1pPr algn="ctr" indent="0" lvl="0" marL="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dirty="0" lang="en-US" sz="1600">
                <a:solidFill>
                  <a:schemeClr val="tx1"/>
                </a:solidFill>
                <a:latin typeface="+mn-lt"/>
              </a:defRPr>
            </a:lvl1pPr>
            <a:lvl2pPr algn="l" indent="-285750" lvl="1" marL="74295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algn="l" indent="-228600" lvl="2" marL="11430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algn="l" indent="-228600" lvl="3" marL="16002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algn="l" indent="-228600" lvl="4" marL="20574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algn="l" indent="-228600" lvl="5" marL="25146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6pPr>
            <a:lvl7pPr algn="l" indent="-228600" lvl="6" marL="29718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7pPr>
            <a:lvl8pPr algn="l" indent="-228600" lvl="7" marL="34290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8pPr>
            <a:lvl9pPr algn="l" indent="-228600" lvl="8" marL="38862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9pPr>
          </a:lstStyle>
          <a:p>
            <a:pPr/>
            <a:r>
              <a:rPr dirty="0" lang="en-GB" sz="2000"/>
              <a:t/>
            </a:r>
            <a:endParaRPr dirty="0" lang="en-GB" sz="2000"/>
          </a:p>
        </p:txBody>
      </p:sp>
      <p:sp>
        <p:nvSpPr>
          <p:cNvPr id="5" name="Text Placeholder 30">
            <a:extLst>
              <a:ext uri="{3B7632A4-9625-4419-B2D3-96E44A13507B}">
                <a16:creationId xmlns:a16="http://schemas.microsoft.com/office/drawing/2010/main" id="{79252D73-5039-40BE-9CD9-5BD64C32F827}"/>
              </a:ext>
            </a:extLst>
          </p:cNvPr>
          <p:cNvSpPr txBox="1"/>
          <p:nvPr/>
        </p:nvSpPr>
        <p:spPr>
          <a:xfrm rot="0">
            <a:off x="4345694" y="1275371"/>
            <a:ext cx="3343561" cy="66607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>
            <a:lvl1pPr algn="ctr" indent="0" lvl="0" marL="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dirty="0" lang="en-US" sz="1600">
                <a:solidFill>
                  <a:schemeClr val="tx1"/>
                </a:solidFill>
                <a:latin typeface="+mn-lt"/>
              </a:defRPr>
            </a:lvl1pPr>
            <a:lvl2pPr algn="l" indent="-285750" lvl="1" marL="74295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algn="l" indent="-228600" lvl="2" marL="11430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algn="l" indent="-228600" lvl="3" marL="16002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algn="l" indent="-228600" lvl="4" marL="20574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algn="l" indent="-228600" lvl="5" marL="25146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6pPr>
            <a:lvl7pPr algn="l" indent="-228600" lvl="6" marL="29718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7pPr>
            <a:lvl8pPr algn="l" indent="-228600" lvl="7" marL="34290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8pPr>
            <a:lvl9pPr algn="l" indent="-228600" lvl="8" marL="38862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9pPr>
          </a:lstStyle>
          <a:p>
            <a:pPr/>
            <a:r>
              <a:rPr dirty="0" lang="en-GB" sz="2000"/>
              <a:t/>
            </a:r>
            <a:endParaRPr dirty="0" lang="en-GB" sz="2000"/>
          </a:p>
        </p:txBody>
      </p:sp>
      <p:sp>
        <p:nvSpPr>
          <p:cNvPr id="6" name="Title 3">
            <a:extLst>
              <a:ext uri="{078A2E68-A324-4CB2-B5F4-783397049858}">
                <a16:creationId xmlns:a16="http://schemas.microsoft.com/office/drawing/2010/main" id="{B7ADDD15-7A32-473B-BE4F-EA8CDF45A26D}"/>
              </a:ext>
            </a:extLst>
          </p:cNvPr>
          <p:cNvSpPr txBox="1"/>
          <p:nvPr/>
        </p:nvSpPr>
        <p:spPr>
          <a:xfrm rot="0">
            <a:off x="422959" y="5737442"/>
            <a:ext cx="2981643" cy="830997"/>
          </a:xfrm>
          <a:prstGeom prst="rect">
            <a:avLst/>
          </a:prstGeom>
        </p:spPr>
        <p:txBody>
          <a:bodyPr anchor="t" bIns="45720" lIns="91440" rIns="91440" rtlCol="0" tIns="45720" vert="horz">
            <a:normAutofit/>
          </a:bodyPr>
          <a:lstStyle>
            <a:lvl1pPr algn="l" lvl="0" rtl="false">
              <a:spcBef>
                <a:spcPct val="0"/>
              </a:spcBef>
              <a:buNone/>
              <a:defRPr b="1" dirty="0" lang="en-US" sz="4800">
                <a:solidFill>
                  <a:schemeClr val="tx1"/>
                </a:solidFill>
                <a:latin typeface="+mj-lt"/>
              </a:defRPr>
            </a:lvl1pPr>
            <a:lvl2pPr lvl="1">
              <a:defRPr dirty="0" lang="en-US">
                <a:solidFill>
                  <a:schemeClr val="tx2"/>
                </a:solidFill>
              </a:defRPr>
            </a:lvl2pPr>
            <a:lvl3pPr lvl="2">
              <a:defRPr dirty="0" lang="en-US">
                <a:solidFill>
                  <a:schemeClr val="tx2"/>
                </a:solidFill>
              </a:defRPr>
            </a:lvl3pPr>
            <a:lvl4pPr lvl="3">
              <a:defRPr dirty="0" lang="en-US">
                <a:solidFill>
                  <a:schemeClr val="tx2"/>
                </a:solidFill>
              </a:defRPr>
            </a:lvl4pPr>
            <a:lvl5pPr lvl="4">
              <a:defRPr dirty="0" lang="en-US">
                <a:solidFill>
                  <a:schemeClr val="tx2"/>
                </a:solidFill>
              </a:defRPr>
            </a:lvl5pPr>
            <a:lvl6pPr lvl="5">
              <a:defRPr dirty="0" lang="en-US">
                <a:solidFill>
                  <a:schemeClr val="tx2"/>
                </a:solidFill>
              </a:defRPr>
            </a:lvl6pPr>
            <a:lvl7pPr lvl="6">
              <a:defRPr dirty="0" lang="en-US">
                <a:solidFill>
                  <a:schemeClr val="tx2"/>
                </a:solidFill>
              </a:defRPr>
            </a:lvl7pPr>
            <a:lvl8pPr lvl="7">
              <a:defRPr dirty="0" lang="en-US">
                <a:solidFill>
                  <a:schemeClr val="tx2"/>
                </a:solidFill>
              </a:defRPr>
            </a:lvl8pPr>
            <a:lvl9pPr lvl="8">
              <a:defRPr dirty="0" lang="en-US">
                <a:solidFill>
                  <a:schemeClr val="tx2"/>
                </a:solidFill>
              </a:defRPr>
            </a:lvl9pPr>
          </a:lstStyle>
          <a:p>
            <a:pPr/>
            <a:r>
              <a:rPr dirty="0" lang="en-US"/>
              <a:t> </a:t>
            </a:r>
            <a:r>
              <a:rPr b="0" dirty="0" lang="en-GB" sz="2000" u="sng">
                <a:solidFill>
                  <a:srgbClr val="0070c0"/>
                </a:solidFill>
                <a:latin typeface="+mj-lt"/>
                <a:hlinkClick action="ppaction://media" r:id=""/>
              </a:rPr>
              <a:t>Demo Link</a:t>
            </a:r>
            <a:endParaRPr b="0" dirty="0" lang="en-GB" sz="2000" u="sng">
              <a:solidFill>
                <a:srgbClr val="0070c0"/>
              </a:solidFill>
              <a:latin typeface="+mj-lt"/>
              <a:hlinkClick action="ppaction://media" r:id=""/>
            </a:endParaRPr>
          </a:p>
        </p:txBody>
      </p:sp>
      <p:sp>
        <p:nvSpPr>
          <p:cNvPr id="7" name="Text Placeholder 1">
            <a:extLst>
              <a:ext uri="{D074640C-4A09-4509-811F-3CCAB1BD67A4}">
                <a16:creationId xmlns:a16="http://schemas.microsoft.com/office/drawing/2010/main" id="{171A7318-BE5A-45D0-B873-EFA35EE6A35F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807164" y="1431693"/>
            <a:ext cx="4275138" cy="477520"/>
          </a:xfrm>
        </p:spPr>
        <p:txBody>
          <a:bodyPr rtlCol="0"/>
          <a:lstStyle/>
          <a:p>
            <a:pPr indent="0" marL="0"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8" name="">
            <a:extLst>
              <a:ext uri="{A34D5691-3747-40DF-AF04-61C7F925DEDB}">
                <a16:creationId xmlns:a16="http://schemas.microsoft.com/office/drawing/2010/main" id="{52A46FA4-EFD4-41D4-B08E-A0C9A0D6BD01}"/>
              </a:ext>
            </a:extLst>
          </p:cNvPr>
          <p:cNvSpPr txBox="1"/>
          <p:nvPr/>
        </p:nvSpPr>
        <p:spPr>
          <a:xfrm flipH="false" flipV="false">
            <a:off x="2867749" y="3846317"/>
            <a:ext cx="1905000" cy="308552"/>
          </a:xfrm>
          <a:prstGeom prst="rect">
            <a:avLst/>
          </a:prstGeom>
        </p:spPr>
        <p:txBody>
          <a:bodyPr anchor="t" bIns="47625" lIns="95250" rIns="95250" rtlCol="0" tIns="47625">
            <a:spAutoFit/>
          </a:bodyPr>
          <a:lstStyle/>
          <a:p>
            <a:pPr>
              <a:defRPr dirty="0" lang="en-US" sz="1400"/>
            </a:pPr>
            <a:r>
              <a:rPr dirty="0" lang="en-US"/>
              <a:t/>
            </a:r>
            <a:endParaRPr dirty="0" lang="en-US"/>
          </a:p>
        </p:txBody>
      </p:sp>
      <p:pic>
        <p:nvPicPr>
          <p:cNvPr id="9" name="">
            <a:extLst>
              <a:ext uri="{3891273F-2AB0-4CF0-AD8B-90C8643ABE8A}">
                <a16:creationId xmlns:a16="http://schemas.microsoft.com/office/drawing/2010/main" id="{2DCBFEAF-DAB0-4BA5-BADD-4636CDB16F4F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 rot="0">
            <a:off x="422957" y="1238250"/>
            <a:ext cx="4972602" cy="2916621"/>
          </a:xfrm>
          <a:prstGeom prst="rect">
            <a:avLst/>
          </a:prstGeom>
          <a:noFill/>
        </p:spPr>
      </p:pic>
      <p:pic>
        <p:nvPicPr>
          <p:cNvPr id="10" name="">
            <a:extLst>
              <a:ext uri="{E9DF6A25-A03A-448E-9DFC-42863B73202D}">
                <a16:creationId xmlns:a16="http://schemas.microsoft.com/office/drawing/2010/main" id="{43EEDE82-868E-4557-8A10-93F621B37580}"/>
              </a:ext>
            </a:extLst>
          </p:cNvPr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flipH="false" flipV="false" rot="0">
            <a:off x="6531426" y="1201588"/>
            <a:ext cx="4040105" cy="3273475"/>
          </a:xfrm>
          <a:prstGeom prst="rect">
            <a:avLst/>
          </a:prstGeom>
          <a:noFill/>
        </p:spPr>
      </p:pic>
      <p:pic>
        <p:nvPicPr>
          <p:cNvPr id="11" name="">
            <a:extLst>
              <a:ext uri="{EC3667CF-C157-42A9-9305-4B9775ADE4B6}">
                <a16:creationId xmlns:a16="http://schemas.microsoft.com/office/drawing/2010/main" id="{FA1975E4-CBBF-4E32-BC80-1548D1FC9EDA}"/>
              </a:ext>
            </a:extLst>
          </p:cNvPr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flipH="false" flipV="false" rot="0">
            <a:off x="4171950" y="3505762"/>
            <a:ext cx="2989030" cy="3159195"/>
          </a:xfrm>
          <a:prstGeom prst="rect">
            <a:avLst/>
          </a:prstGeom>
          <a:noFill/>
        </p:spPr>
      </p:pic>
    </p:spTree>
    <p:extLst>
      <p:ext uri="{F9BE5614-C12C-49DE-9F0E-645EA0F3BDD0}">
        <p14:creationId xmlns:p14="http://schemas.microsoft.com/office/powerpoint/2010/main" val="1730870291192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id="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9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12" nodeType="clickEffect" presetClass="entr" presetID="47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14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id="15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16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grpId="2" id="19" nodeType="clickEffect" presetClass="entr" presetID="47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2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id="22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23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">
                      <p:stCondLst>
                        <p:cond delay="indefinite"/>
                      </p:stCondLst>
                      <p:childTnLst>
                        <p:par>
                          <p:cTn fill="hold" id="25">
                            <p:stCondLst>
                              <p:cond delay="0"/>
                            </p:stCondLst>
                            <p:childTnLst>
                              <p:par>
                                <p:cTn fill="hold" grpId="3" id="26" nodeType="clickEffect" presetClass="entr" presetID="47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28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id="29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3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>
                      <p:stCondLst>
                        <p:cond delay="indefinite"/>
                      </p:stCondLst>
                      <p:childTnLst>
                        <p:par>
                          <p:cTn fill="hold" id="32">
                            <p:stCondLst>
                              <p:cond delay="0"/>
                            </p:stCondLst>
                            <p:childTnLst>
                              <p:par>
                                <p:cTn fill="hold" grpId="4" id="33" nodeType="clickEffect" presetClass="entr" presetID="47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35"/>
                                        <p:tgtEl>
                                          <p:spTgt spid="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id="36"/>
                                        <p:tgtEl>
                                          <p:spTgt spid="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37"/>
                                        <p:tgtEl>
                                          <p:spTgt spid="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3"/>
      <p:bldP animBg="1" grpId="1" spid="4"/>
      <p:bldP animBg="1" grpId="2" spid="5"/>
      <p:bldP animBg="1" grpId="3" spid="7"/>
      <p:bldP build="p" grpId="4" spid="7"/>
    </p:bldLst>
  </p:timing>
</p:sld>
</file>

<file path=ppt/slides/slide1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CD509116-C2A8-4849-8E35-1E54F4653B6A}">
                <a16:creationId xmlns:a16="http://schemas.microsoft.com/office/drawing/2010/main" id="{CCB5D607-AD74-477A-AECF-6B01784FDB16}"/>
              </a:ext>
            </a:extLst>
          </p:cNvPr>
          <p:cNvPicPr>
            <a:picLocks noChangeAspect="true"/>
          </p:cNvPicPr>
          <p:nvPr/>
        </p:nvPicPr>
        <p:blipFill>
          <a:blip r:embed="rId2"/>
          <a:srcRect t="96181"/>
          <a:stretch>
            <a:fillRect/>
          </a:stretch>
        </p:blipFill>
        <p:spPr>
          <a:xfrm rot="0">
            <a:off x="675957" y="6471920"/>
            <a:ext cx="2143125" cy="193040"/>
          </a:xfrm>
          <a:prstGeom prst="rect">
            <a:avLst/>
          </a:prstGeom>
          <a:noFill/>
        </p:spPr>
      </p:pic>
      <p:sp>
        <p:nvSpPr>
          <p:cNvPr id="3" name="Title 3">
            <a:extLst>
              <a:ext uri="{9ADA7711-6DB7-4D6F-999A-C726BDEE3544}">
                <a16:creationId xmlns:a16="http://schemas.microsoft.com/office/drawing/2010/main" id="{C4D67A66-5A0F-44D0-AFE5-1B6A97F74FCC}"/>
              </a:ext>
            </a:extLst>
          </p:cNvPr>
          <p:cNvSpPr>
            <a:spLocks noGrp="true"/>
          </p:cNvSpPr>
          <p:nvPr>
            <p:ph idx="2" type="title"/>
          </p:nvPr>
        </p:nvSpPr>
        <p:spPr>
          <a:xfrm rot="0">
            <a:off x="675957" y="370589"/>
            <a:ext cx="2981643" cy="830997"/>
          </a:xfrm>
        </p:spPr>
        <p:txBody>
          <a:bodyPr rtlCol="0">
            <a:normAutofit/>
          </a:bodyPr>
          <a:lstStyle/>
          <a:p>
            <a:pPr/>
            <a:r>
              <a:rPr dirty="0" lang="en-US"/>
              <a:t>RESULTS </a:t>
            </a:r>
            <a:endParaRPr dirty="0" lang="en-US"/>
          </a:p>
        </p:txBody>
      </p:sp>
      <p:sp>
        <p:nvSpPr>
          <p:cNvPr id="4" name="Text Placeholder 30">
            <a:extLst>
              <a:ext uri="{8DF77C88-97A3-4C7D-A7A4-1A26B9D523E9}">
                <a16:creationId xmlns:a16="http://schemas.microsoft.com/office/drawing/2010/main" id="{FA636AB3-F2EA-4496-AC7C-E112DE0C36D2}"/>
              </a:ext>
            </a:extLst>
          </p:cNvPr>
          <p:cNvSpPr txBox="1"/>
          <p:nvPr/>
        </p:nvSpPr>
        <p:spPr>
          <a:xfrm rot="0">
            <a:off x="320982" y="1275371"/>
            <a:ext cx="3343561" cy="66607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>
            <a:lvl1pPr algn="ctr" indent="0" lvl="0" marL="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dirty="0" lang="en-US" sz="1600">
                <a:solidFill>
                  <a:schemeClr val="tx1"/>
                </a:solidFill>
                <a:latin typeface="+mn-lt"/>
              </a:defRPr>
            </a:lvl1pPr>
            <a:lvl2pPr algn="l" indent="-285750" lvl="1" marL="74295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algn="l" indent="-228600" lvl="2" marL="11430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algn="l" indent="-228600" lvl="3" marL="16002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algn="l" indent="-228600" lvl="4" marL="20574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algn="l" indent="-228600" lvl="5" marL="25146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6pPr>
            <a:lvl7pPr algn="l" indent="-228600" lvl="6" marL="29718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7pPr>
            <a:lvl8pPr algn="l" indent="-228600" lvl="7" marL="34290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8pPr>
            <a:lvl9pPr algn="l" indent="-228600" lvl="8" marL="38862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9pPr>
          </a:lstStyle>
          <a:p>
            <a:pPr/>
            <a:r>
              <a:rPr dirty="0" lang="en-GB" sz="2000"/>
              <a:t/>
            </a:r>
            <a:endParaRPr dirty="0" lang="en-GB" sz="2000"/>
          </a:p>
        </p:txBody>
      </p:sp>
      <p:sp>
        <p:nvSpPr>
          <p:cNvPr id="5" name="Text Placeholder 30">
            <a:extLst>
              <a:ext uri="{8A53F84B-F021-4C47-BBDC-C3349FDB43E1}">
                <a16:creationId xmlns:a16="http://schemas.microsoft.com/office/drawing/2010/main" id="{9D362AA2-2214-4B61-87D2-B53592AD49AF}"/>
              </a:ext>
            </a:extLst>
          </p:cNvPr>
          <p:cNvSpPr txBox="1"/>
          <p:nvPr/>
        </p:nvSpPr>
        <p:spPr>
          <a:xfrm rot="0">
            <a:off x="4345694" y="1275371"/>
            <a:ext cx="3343561" cy="66607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>
            <a:lvl1pPr algn="ctr" indent="0" lvl="0" marL="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dirty="0" lang="en-US" sz="1600">
                <a:solidFill>
                  <a:schemeClr val="tx1"/>
                </a:solidFill>
                <a:latin typeface="+mn-lt"/>
              </a:defRPr>
            </a:lvl1pPr>
            <a:lvl2pPr algn="l" indent="-285750" lvl="1" marL="74295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algn="l" indent="-228600" lvl="2" marL="11430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algn="l" indent="-228600" lvl="3" marL="16002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algn="l" indent="-228600" lvl="4" marL="20574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algn="l" indent="-228600" lvl="5" marL="25146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6pPr>
            <a:lvl7pPr algn="l" indent="-228600" lvl="6" marL="29718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7pPr>
            <a:lvl8pPr algn="l" indent="-228600" lvl="7" marL="34290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8pPr>
            <a:lvl9pPr algn="l" indent="-228600" lvl="8" marL="38862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9pPr>
          </a:lstStyle>
          <a:p>
            <a:pPr/>
            <a:r>
              <a:rPr dirty="0" lang="en-GB" sz="2000"/>
              <a:t/>
            </a:r>
            <a:endParaRPr dirty="0" lang="en-GB" sz="2000"/>
          </a:p>
        </p:txBody>
      </p:sp>
      <p:sp>
        <p:nvSpPr>
          <p:cNvPr id="6" name="Title 3">
            <a:extLst>
              <a:ext uri="{93E4DAFE-4235-4AFC-8B38-6D9CC029DDD4}">
                <a16:creationId xmlns:a16="http://schemas.microsoft.com/office/drawing/2010/main" id="{8499C992-3E50-457F-9AB6-683D418EE392}"/>
              </a:ext>
            </a:extLst>
          </p:cNvPr>
          <p:cNvSpPr txBox="1"/>
          <p:nvPr/>
        </p:nvSpPr>
        <p:spPr>
          <a:xfrm rot="0">
            <a:off x="422959" y="5737442"/>
            <a:ext cx="2981643" cy="830997"/>
          </a:xfrm>
          <a:prstGeom prst="rect">
            <a:avLst/>
          </a:prstGeom>
        </p:spPr>
        <p:txBody>
          <a:bodyPr anchor="t" bIns="45720" lIns="91440" rIns="91440" rtlCol="0" tIns="45720" vert="horz">
            <a:normAutofit/>
          </a:bodyPr>
          <a:lstStyle>
            <a:lvl1pPr algn="l" lvl="0" rtl="false">
              <a:spcBef>
                <a:spcPct val="0"/>
              </a:spcBef>
              <a:buNone/>
              <a:defRPr b="1" dirty="0" lang="en-US" sz="4800">
                <a:solidFill>
                  <a:schemeClr val="tx1"/>
                </a:solidFill>
                <a:latin typeface="+mj-lt"/>
              </a:defRPr>
            </a:lvl1pPr>
            <a:lvl2pPr lvl="1">
              <a:defRPr dirty="0" lang="en-US">
                <a:solidFill>
                  <a:schemeClr val="tx2"/>
                </a:solidFill>
              </a:defRPr>
            </a:lvl2pPr>
            <a:lvl3pPr lvl="2">
              <a:defRPr dirty="0" lang="en-US">
                <a:solidFill>
                  <a:schemeClr val="tx2"/>
                </a:solidFill>
              </a:defRPr>
            </a:lvl3pPr>
            <a:lvl4pPr lvl="3">
              <a:defRPr dirty="0" lang="en-US">
                <a:solidFill>
                  <a:schemeClr val="tx2"/>
                </a:solidFill>
              </a:defRPr>
            </a:lvl4pPr>
            <a:lvl5pPr lvl="4">
              <a:defRPr dirty="0" lang="en-US">
                <a:solidFill>
                  <a:schemeClr val="tx2"/>
                </a:solidFill>
              </a:defRPr>
            </a:lvl5pPr>
            <a:lvl6pPr lvl="5">
              <a:defRPr dirty="0" lang="en-US">
                <a:solidFill>
                  <a:schemeClr val="tx2"/>
                </a:solidFill>
              </a:defRPr>
            </a:lvl6pPr>
            <a:lvl7pPr lvl="6">
              <a:defRPr dirty="0" lang="en-US">
                <a:solidFill>
                  <a:schemeClr val="tx2"/>
                </a:solidFill>
              </a:defRPr>
            </a:lvl7pPr>
            <a:lvl8pPr lvl="7">
              <a:defRPr dirty="0" lang="en-US">
                <a:solidFill>
                  <a:schemeClr val="tx2"/>
                </a:solidFill>
              </a:defRPr>
            </a:lvl8pPr>
            <a:lvl9pPr lvl="8">
              <a:defRPr dirty="0" lang="en-US">
                <a:solidFill>
                  <a:schemeClr val="tx2"/>
                </a:solidFill>
              </a:defRPr>
            </a:lvl9pPr>
          </a:lstStyle>
          <a:p>
            <a:pPr/>
            <a:r>
              <a:rPr dirty="0" lang="en-US"/>
              <a:t> </a:t>
            </a:r>
            <a:r>
              <a:rPr b="0" dirty="0" lang="en-GB" sz="2000" u="sng">
                <a:solidFill>
                  <a:srgbClr val="0070c0"/>
                </a:solidFill>
                <a:latin typeface="+mj-lt"/>
                <a:hlinkClick action="ppaction://media" r:id=""/>
              </a:rPr>
              <a:t>Demo Link</a:t>
            </a:r>
            <a:endParaRPr b="0" dirty="0" lang="en-GB" sz="2000" u="sng">
              <a:solidFill>
                <a:srgbClr val="0070c0"/>
              </a:solidFill>
              <a:latin typeface="+mj-lt"/>
              <a:hlinkClick action="ppaction://media" r:id=""/>
            </a:endParaRPr>
          </a:p>
        </p:txBody>
      </p:sp>
      <p:sp>
        <p:nvSpPr>
          <p:cNvPr id="7" name="">
            <a:extLst>
              <a:ext uri="{4538B81B-C530-456C-AA0A-5B8F92E64B79}">
                <a16:creationId xmlns:a16="http://schemas.microsoft.com/office/drawing/2010/main" id="{F6A37926-B921-47D8-B5C7-A39FF3F1AC71}"/>
              </a:ext>
            </a:extLst>
          </p:cNvPr>
          <p:cNvSpPr txBox="1"/>
          <p:nvPr/>
        </p:nvSpPr>
        <p:spPr>
          <a:xfrm flipH="false" flipV="false">
            <a:off x="2867749" y="3846317"/>
            <a:ext cx="1905000" cy="308552"/>
          </a:xfrm>
          <a:prstGeom prst="rect">
            <a:avLst/>
          </a:prstGeom>
        </p:spPr>
        <p:txBody>
          <a:bodyPr anchor="t" bIns="47625" lIns="95250" rIns="95250" rtlCol="0" tIns="47625">
            <a:spAutoFit/>
          </a:bodyPr>
          <a:lstStyle/>
          <a:p>
            <a:pPr>
              <a:defRPr dirty="0" lang="en-US" sz="1400"/>
            </a:pPr>
            <a:r>
              <a:rPr dirty="0" lang="en-US"/>
              <a:t/>
            </a:r>
            <a:endParaRPr dirty="0" lang="en-US"/>
          </a:p>
        </p:txBody>
      </p:sp>
      <p:pic>
        <p:nvPicPr>
          <p:cNvPr id="8" name="">
            <a:extLst>
              <a:ext uri="{05DF3517-4E6C-466A-B912-34947C2CD870}">
                <a16:creationId xmlns:a16="http://schemas.microsoft.com/office/drawing/2010/main" id="{A942A765-1557-4488-9970-3BCA47975176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 rot="0">
            <a:off x="2819085" y="1527371"/>
            <a:ext cx="5648325" cy="4333875"/>
          </a:xfrm>
          <a:prstGeom prst="rect">
            <a:avLst/>
          </a:prstGeom>
          <a:noFill/>
        </p:spPr>
      </p:pic>
    </p:spTree>
    <p:extLst>
      <p:ext uri="{90032DDC-E05A-4DD6-A27C-04863772D7B4}">
        <p14:creationId xmlns:p14="http://schemas.microsoft.com/office/powerpoint/2010/main" val="1730870291195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id="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9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12" nodeType="clickEffect" presetClass="entr" presetID="47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14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id="15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16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grpId="2" id="19" nodeType="clickEffect" presetClass="entr" presetID="47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2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id="22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23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3"/>
      <p:bldP animBg="1" grpId="1" spid="4"/>
      <p:bldP animBg="1" grpId="2" spid="5"/>
    </p:bldLst>
  </p:timing>
</p:sld>
</file>

<file path=ppt/slides/slide14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3AADCF0C-957E-44AE-A370-9655453C63D6}">
                <a16:creationId xmlns:a16="http://schemas.microsoft.com/office/drawing/2010/main" id="{2FBA3F52-71E2-40B9-A8EC-F46BB07B6C47}"/>
              </a:ext>
            </a:extLst>
          </p:cNvPr>
          <p:cNvSpPr>
            <a:spLocks noGrp="true"/>
          </p:cNvSpPr>
          <p:nvPr>
            <p:ph idx="4" type="title"/>
          </p:nvPr>
        </p:nvSpPr>
        <p:spPr>
          <a:prstGeom prst="rect">
            <a:avLst/>
          </a:prstGeom>
        </p:spPr>
        <p:txBody>
          <a:bodyPr anchor="ctr" rtlCol="0">
            <a:normAutofit fontScale="90000"/>
          </a:bodyPr>
          <a:lstStyle/>
          <a:p>
            <a:pPr algn="ctr"/>
            <a:r>
              <a:rPr b="1" dirty="0" lang="en-US" sz="4800">
                <a:solidFill>
                  <a:schemeClr val="tx1"/>
                </a:solidFill>
                <a:latin typeface="+mj-lt"/>
              </a:rPr>
              <a:t>Thank you</a:t>
            </a:r>
            <a:endParaRPr b="1" dirty="0" lang="en-US" sz="4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ext Placeholder 30">
            <a:extLst>
              <a:ext uri="{C168D2C1-FF13-441F-B15F-6CA1FCA04533}">
                <a16:creationId xmlns:a16="http://schemas.microsoft.com/office/drawing/2010/main" id="{2729DEEF-42CB-42E6-A209-F46348B104D1}"/>
              </a:ext>
            </a:extLst>
          </p:cNvPr>
          <p:cNvSpPr>
            <a:spLocks noGrp="true"/>
          </p:cNvSpPr>
          <p:nvPr>
            <p:ph idx="8" type="body"/>
          </p:nvPr>
        </p:nvSpPr>
        <p:spPr>
          <a:xfrm rot="0">
            <a:off x="3727865" y="4641924"/>
            <a:ext cx="2139695" cy="1108634"/>
          </a:xfrm>
        </p:spPr>
        <p:txBody>
          <a:bodyPr rtlCol="0">
            <a:normAutofit/>
          </a:bodyPr>
          <a:lstStyle/>
          <a:p>
            <a:pPr/>
            <a:r>
              <a:rPr dirty="0" lang="en-US"/>
              <a:t>.</a:t>
            </a:r>
            <a:endParaRPr dirty="0" lang="en-US"/>
          </a:p>
        </p:txBody>
      </p:sp>
      <p:sp>
        <p:nvSpPr>
          <p:cNvPr id="4" name="Text Placeholder 28">
            <a:extLst>
              <a:ext uri="{D80CFE70-7394-4A67-9887-03CD5897F54C}">
                <a16:creationId xmlns:a16="http://schemas.microsoft.com/office/drawing/2010/main" id="{DC27831D-DE79-4864-859C-706DA67789FD}"/>
              </a:ext>
            </a:extLst>
          </p:cNvPr>
          <p:cNvSpPr txBox="1"/>
          <p:nvPr/>
        </p:nvSpPr>
        <p:spPr>
          <a:xfrm rot="0">
            <a:off x="878337" y="4134780"/>
            <a:ext cx="2596574" cy="453919"/>
          </a:xfrm>
          <a:prstGeom prst="rect">
            <a:avLst/>
          </a:prstGeom>
        </p:spPr>
        <p:txBody>
          <a:bodyPr bIns="45720" lIns="91440" rIns="91440" rtlCol="0" tIns="45720" vert="horz">
            <a:normAutofit lnSpcReduction="10000"/>
          </a:bodyPr>
          <a:lstStyle>
            <a:lvl1pPr algn="ctr" indent="0" lvl="0" marL="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b="1" dirty="0" lang="en-US" sz="2000">
                <a:solidFill>
                  <a:schemeClr val="accent4"/>
                </a:solidFill>
                <a:latin typeface="+mj-lt"/>
              </a:defRPr>
            </a:lvl1pPr>
            <a:lvl2pPr algn="l" indent="-285750" lvl="1" marL="74295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algn="l" indent="-228600" lvl="2" marL="11430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algn="l" indent="-228600" lvl="3" marL="16002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algn="l" indent="-228600" lvl="4" marL="20574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algn="l" indent="-228600" lvl="5" marL="25146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6pPr>
            <a:lvl7pPr algn="l" indent="-228600" lvl="6" marL="29718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7pPr>
            <a:lvl8pPr algn="l" indent="-228600" lvl="7" marL="34290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8pPr>
            <a:lvl9pPr algn="l" indent="-228600" lvl="8" marL="38862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9pPr>
          </a:lstStyle>
          <a:p>
            <a:pPr/>
            <a:r>
              <a:rPr dirty="0" lang="en-IN" sz="2400"/>
              <a:t/>
            </a:r>
            <a:endParaRPr dirty="0" lang="en-IN" sz="2400"/>
          </a:p>
        </p:txBody>
      </p:sp>
      <p:sp>
        <p:nvSpPr>
          <p:cNvPr id="5" name="Text Placeholder 28">
            <a:extLst>
              <a:ext uri="{4569100C-F596-462E-AEEA-16C8125214C8}">
                <a16:creationId xmlns:a16="http://schemas.microsoft.com/office/drawing/2010/main" id="{E5C704A9-9248-48A4-8891-168421F99CEC}"/>
              </a:ext>
            </a:extLst>
          </p:cNvPr>
          <p:cNvSpPr txBox="1"/>
          <p:nvPr/>
        </p:nvSpPr>
        <p:spPr>
          <a:xfrm rot="0">
            <a:off x="5353508" y="3962572"/>
            <a:ext cx="2596574" cy="45391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>
            <a:lvl1pPr algn="ctr" indent="0" lvl="0" marL="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b="1" dirty="0" lang="en-US" sz="2000">
                <a:solidFill>
                  <a:schemeClr val="accent4"/>
                </a:solidFill>
                <a:latin typeface="+mj-lt"/>
              </a:defRPr>
            </a:lvl1pPr>
            <a:lvl2pPr algn="l" indent="-285750" lvl="1" marL="74295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algn="l" indent="-228600" lvl="2" marL="11430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algn="l" indent="-228600" lvl="3" marL="16002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algn="l" indent="-228600" lvl="4" marL="20574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algn="l" indent="-228600" lvl="5" marL="25146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6pPr>
            <a:lvl7pPr algn="l" indent="-228600" lvl="6" marL="29718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7pPr>
            <a:lvl8pPr algn="l" indent="-228600" lvl="7" marL="34290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8pPr>
            <a:lvl9pPr algn="l" indent="-228600" lvl="8" marL="38862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9pPr>
          </a:lstStyle>
          <a:p>
            <a:pPr/>
            <a:r>
              <a:rPr dirty="0" lang="en-IN" sz="2200"/>
              <a:t/>
            </a:r>
            <a:endParaRPr dirty="0" lang="en-IN" sz="2200"/>
          </a:p>
        </p:txBody>
      </p:sp>
      <p:sp>
        <p:nvSpPr>
          <p:cNvPr id="6" name="Text Placeholder 28">
            <a:extLst>
              <a:ext uri="{897761D5-026F-47E8-AB94-6C05CF503625}">
                <a16:creationId xmlns:a16="http://schemas.microsoft.com/office/drawing/2010/main" id="{6CA33C38-157B-4122-B1E0-3B893F759C3F}"/>
              </a:ext>
            </a:extLst>
          </p:cNvPr>
          <p:cNvSpPr txBox="1"/>
          <p:nvPr/>
        </p:nvSpPr>
        <p:spPr>
          <a:xfrm rot="0">
            <a:off x="7789162" y="3962572"/>
            <a:ext cx="2596574" cy="45391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>
            <a:lvl1pPr algn="ctr" indent="0" lvl="0" marL="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b="1" dirty="0" lang="en-US" sz="2000">
                <a:solidFill>
                  <a:schemeClr val="accent4"/>
                </a:solidFill>
                <a:latin typeface="+mj-lt"/>
              </a:defRPr>
            </a:lvl1pPr>
            <a:lvl2pPr algn="l" indent="-285750" lvl="1" marL="74295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algn="l" indent="-228600" lvl="2" marL="11430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algn="l" indent="-228600" lvl="3" marL="16002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algn="l" indent="-228600" lvl="4" marL="20574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algn="l" indent="-228600" lvl="5" marL="25146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6pPr>
            <a:lvl7pPr algn="l" indent="-228600" lvl="6" marL="29718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7pPr>
            <a:lvl8pPr algn="l" indent="-228600" lvl="7" marL="34290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8pPr>
            <a:lvl9pPr algn="l" indent="-228600" lvl="8" marL="38862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9pPr>
          </a:lstStyle>
          <a:p>
            <a:pPr/>
            <a:r>
              <a:rPr dirty="0" lang="en-IN" sz="2200"/>
              <a:t/>
            </a:r>
            <a:endParaRPr dirty="0" lang="en-IN" sz="2200"/>
          </a:p>
        </p:txBody>
      </p:sp>
      <p:sp>
        <p:nvSpPr>
          <p:cNvPr id="7" name="Text Placeholder 30">
            <a:extLst>
              <a:ext uri="{B4C3A156-A4EF-40A1-8749-BEFBD359D595}">
                <a16:creationId xmlns:a16="http://schemas.microsoft.com/office/drawing/2010/main" id="{CA73EC50-56CB-438B-AE9A-3F4232FEB468}"/>
              </a:ext>
            </a:extLst>
          </p:cNvPr>
          <p:cNvSpPr txBox="1"/>
          <p:nvPr/>
        </p:nvSpPr>
        <p:spPr>
          <a:xfrm rot="0">
            <a:off x="6096000" y="4641924"/>
            <a:ext cx="2139695" cy="1108634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>
            <a:lvl1pPr algn="ctr" indent="0" lvl="0" marL="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dirty="0" lang="en-US" sz="1600">
                <a:solidFill>
                  <a:schemeClr val="tx1"/>
                </a:solidFill>
                <a:latin typeface="+mn-lt"/>
              </a:defRPr>
            </a:lvl1pPr>
            <a:lvl2pPr algn="l" indent="-285750" lvl="1" marL="74295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algn="l" indent="-228600" lvl="2" marL="11430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algn="l" indent="-228600" lvl="3" marL="16002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algn="l" indent="-228600" lvl="4" marL="20574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algn="l" indent="-228600" lvl="5" marL="25146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6pPr>
            <a:lvl7pPr algn="l" indent="-228600" lvl="6" marL="29718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7pPr>
            <a:lvl8pPr algn="l" indent="-228600" lvl="7" marL="34290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8pPr>
            <a:lvl9pPr algn="l" indent="-228600" lvl="8" marL="38862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8" name="Text Placeholder 30">
            <a:extLst>
              <a:ext uri="{6E844F1E-9D77-4FB9-ABAF-F61A326FF62E}">
                <a16:creationId xmlns:a16="http://schemas.microsoft.com/office/drawing/2010/main" id="{621281AE-6AF0-483D-AE0D-ECDB01D56CD8}"/>
              </a:ext>
            </a:extLst>
          </p:cNvPr>
          <p:cNvSpPr txBox="1"/>
          <p:nvPr/>
        </p:nvSpPr>
        <p:spPr>
          <a:xfrm rot="0">
            <a:off x="8591363" y="4641924"/>
            <a:ext cx="2139695" cy="1108634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>
            <a:lvl1pPr algn="ctr" indent="0" lvl="0" marL="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dirty="0" lang="en-US" sz="1600">
                <a:solidFill>
                  <a:schemeClr val="tx1"/>
                </a:solidFill>
                <a:latin typeface="+mn-lt"/>
              </a:defRPr>
            </a:lvl1pPr>
            <a:lvl2pPr algn="l" indent="-285750" lvl="1" marL="74295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algn="l" indent="-228600" lvl="2" marL="11430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algn="l" indent="-228600" lvl="3" marL="16002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algn="l" indent="-228600" lvl="4" marL="20574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algn="l" indent="-228600" lvl="5" marL="25146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6pPr>
            <a:lvl7pPr algn="l" indent="-228600" lvl="6" marL="29718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7pPr>
            <a:lvl8pPr algn="l" indent="-228600" lvl="7" marL="34290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8pPr>
            <a:lvl9pPr algn="l" indent="-228600" lvl="8" marL="38862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9pPr>
          </a:lstStyle>
          <a:p>
            <a:pPr/>
            <a:r>
              <a:rPr dirty="0" lang="en-US"/>
              <a:t>.</a:t>
            </a:r>
            <a:endParaRPr dirty="0" lang="en-US"/>
          </a:p>
        </p:txBody>
      </p:sp>
      <p:pic>
        <p:nvPicPr>
          <p:cNvPr id="9" name="Picture 14">
            <a:extLst>
              <a:ext uri="{8C9C68ED-BD5F-445C-B96F-42E78299F6D1}">
                <a16:creationId xmlns:a16="http://schemas.microsoft.com/office/drawing/2010/main" id="{F95B2521-F9CA-40DB-B872-903C808B4154}"/>
              </a:ext>
            </a:extLst>
          </p:cNvPr>
          <p:cNvPicPr>
            <a:picLocks noChangeAspect="true"/>
          </p:cNvPicPr>
          <p:nvPr/>
        </p:nvPicPr>
        <p:blipFill>
          <a:blip r:embed="rId2"/>
          <a:srcRect t="96181"/>
          <a:stretch>
            <a:fillRect/>
          </a:stretch>
        </p:blipFill>
        <p:spPr>
          <a:xfrm rot="0">
            <a:off x="675957" y="6471920"/>
            <a:ext cx="2143125" cy="193040"/>
          </a:xfrm>
          <a:prstGeom prst="rect">
            <a:avLst/>
          </a:prstGeom>
          <a:noFill/>
        </p:spPr>
      </p:pic>
      <p:pic>
        <p:nvPicPr>
          <p:cNvPr id="10" name="">
            <a:extLst>
              <a:ext uri="{5E88DEDA-35C8-4624-B4D3-91CC5166B5E1}">
                <a16:creationId xmlns:a16="http://schemas.microsoft.com/office/drawing/2010/main" id="{49713CAD-98A6-4DE5-8775-599D064D3405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>
            <a:off x="3219450" y="1447800"/>
            <a:ext cx="5753100" cy="3962400"/>
          </a:xfrm>
          <a:prstGeom prst="rect">
            <a:avLst/>
          </a:prstGeom>
          <a:noFill/>
        </p:spPr>
      </p:pic>
    </p:spTree>
    <p:extLst>
      <p:ext uri="{453ABFB3-C8D7-4709-B1E7-3B7DA5215A52}">
        <p14:creationId xmlns:p14="http://schemas.microsoft.com/office/powerpoint/2010/main" val="1730870291198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id="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9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12" nodeType="click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>
                                        <p:cTn dur="500" id="15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">
                      <p:stCondLst>
                        <p:cond delay="indefinite"/>
                      </p:stCondLst>
                      <p:childTnLst>
                        <p:par>
                          <p:cTn fill="hold" id="17">
                            <p:stCondLst>
                              <p:cond delay="0"/>
                            </p:stCondLst>
                            <p:childTnLst>
                              <p:par>
                                <p:cTn fill="hold" grpId="2" id="18" nodeType="click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>
                                        <p:cTn dur="500" id="2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">
                      <p:stCondLst>
                        <p:cond delay="indefinite"/>
                      </p:stCondLst>
                      <p:childTnLst>
                        <p:par>
                          <p:cTn fill="hold" id="23">
                            <p:stCondLst>
                              <p:cond delay="0"/>
                            </p:stCondLst>
                            <p:childTnLst>
                              <p:par>
                                <p:cTn fill="hold" grpId="3" id="24" nodeType="click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>
                                        <p:cTn dur="500" id="27"/>
                                        <p:tgtEl>
                                          <p:spTgt spid="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grpId="4" id="30" nodeType="click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>
                                        <p:cTn dur="500" id="33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4">
                      <p:stCondLst>
                        <p:cond delay="indefinite"/>
                      </p:stCondLst>
                      <p:childTnLst>
                        <p:par>
                          <p:cTn fill="hold" id="35">
                            <p:stCondLst>
                              <p:cond delay="0"/>
                            </p:stCondLst>
                            <p:childTnLst>
                              <p:par>
                                <p:cTn fill="hold" grpId="5" id="36" nodeType="click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>
                                        <p:cTn dur="500" id="39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0">
                      <p:stCondLst>
                        <p:cond delay="indefinite"/>
                      </p:stCondLst>
                      <p:childTnLst>
                        <p:par>
                          <p:cTn fill="hold" id="41">
                            <p:stCondLst>
                              <p:cond delay="0"/>
                            </p:stCondLst>
                            <p:childTnLst>
                              <p:par>
                                <p:cTn fill="hold" grpId="6" id="42" nodeType="click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>
                                        <p:cTn dur="500" id="45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6">
                      <p:stCondLst>
                        <p:cond delay="indefinite"/>
                      </p:stCondLst>
                      <p:childTnLst>
                        <p:par>
                          <p:cTn fill="hold" id="47">
                            <p:stCondLst>
                              <p:cond delay="0"/>
                            </p:stCondLst>
                            <p:childTnLst>
                              <p:par>
                                <p:cTn fill="hold" grpId="7" id="48" nodeType="click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4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>
                                        <p:cTn dur="500" id="5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2"/>
      <p:bldP animBg="1" grpId="1" spid="4"/>
      <p:bldP animBg="1" grpId="2" spid="3"/>
      <p:bldP build="p" grpId="3" spid="3"/>
      <p:bldP animBg="1" grpId="4" spid="5"/>
      <p:bldP animBg="1" grpId="5" spid="7"/>
      <p:bldP animBg="1" grpId="6" spid="6"/>
      <p:bldP animBg="1" grpId="7" spid="8"/>
    </p:bldLst>
  </p:timing>
</p:sld>
</file>

<file path=ppt/slides/slide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782E78F3-D984-4BF5-A38B-85B14D48D290}">
                <a16:creationId xmlns:a16="http://schemas.microsoft.com/office/drawing/2010/main" id="{16597794-0905-4D64-8A9F-A6F999E2DF17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383676" y="1340529"/>
            <a:ext cx="8253688" cy="5154234"/>
          </a:xfrm>
        </p:spPr>
        <p:txBody>
          <a:bodyPr rtlCol="0"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b="1" dirty="0" lang="en-US" sz="2800">
                <a:latin typeface="Alegreya"/>
              </a:rPr>
              <a:t>Overview</a:t>
            </a:r>
            <a:r>
              <a:rPr b="1" dirty="0" lang="en-US" sz="2800">
                <a:latin typeface="Alegreya"/>
              </a:rPr>
              <a:t>:</a:t>
            </a:r>
            <a:r>
              <a:rPr b="0" dirty="0" lang="en-US" sz="2800">
                <a:latin typeface="Alegreya"/>
              </a:rPr>
              <a:t> </a:t>
            </a:r>
            <a:r>
              <a:rPr b="0" dirty="0" lang="en-US" sz="2800">
                <a:solidFill>
                  <a:schemeClr val="tx1"/>
                </a:solidFill>
                <a:latin typeface="Alegreya"/>
              </a:rPr>
              <a:t>Efficient healthcare delivery is critical, but doctor visits often face issues like long waiting times, scheduling conflicts, and patient dissatisfaction.</a:t>
            </a:r>
          </a:p>
          <a:p>
            <a:pPr algn="just">
              <a:lnSpc>
                <a:spcPct val="150000"/>
              </a:lnSpc>
            </a:pPr>
            <a:r>
              <a:rPr b="1" dirty="0" lang="en-US" sz="2800">
                <a:latin typeface="Alegreya"/>
              </a:rPr>
              <a:t>Challenges</a:t>
            </a:r>
            <a:r>
              <a:rPr b="1" dirty="0" lang="en-US" sz="2800">
                <a:latin typeface="Alegreya"/>
              </a:rPr>
              <a:t>:</a:t>
            </a:r>
          </a:p>
          <a:p>
            <a:pPr algn="just" indent="-342900" marL="342900">
              <a:lnSpc>
                <a:spcPct val="150000"/>
              </a:lnSpc>
              <a:buFont typeface="Wingdings"/>
              <a:buChar char=""/>
            </a:pPr>
            <a:r>
              <a:rPr b="0" dirty="0" lang="en-US" sz="2800">
                <a:latin typeface="Alegreya"/>
              </a:rPr>
              <a:t>        </a:t>
            </a:r>
            <a:r>
              <a:rPr b="0" dirty="0" lang="en-US" sz="2800">
                <a:latin typeface="Alegreya"/>
              </a:rPr>
              <a:t>     </a:t>
            </a:r>
            <a:r>
              <a:rPr b="0" dirty="0" lang="en-US" sz="2800">
                <a:solidFill>
                  <a:schemeClr val="tx1"/>
                </a:solidFill>
                <a:latin typeface="Alegreya"/>
              </a:rPr>
              <a:t> </a:t>
            </a:r>
            <a:r>
              <a:rPr b="0" dirty="0" lang="en-US" sz="2800">
                <a:solidFill>
                  <a:schemeClr val="tx1"/>
                </a:solidFill>
                <a:latin typeface="Alegreya"/>
              </a:rPr>
              <a:t>High patient wait times due to </a:t>
            </a:r>
            <a:r>
              <a:rPr b="0" dirty="0" err="1" lang="en-US" sz="2800">
                <a:solidFill>
                  <a:schemeClr val="tx1"/>
                </a:solidFill>
                <a:latin typeface="Alegreya"/>
              </a:rPr>
              <a:t>unoptimized</a:t>
            </a:r>
            <a:r>
              <a:rPr b="0" dirty="0" lang="en-US" sz="2800">
                <a:solidFill>
                  <a:schemeClr val="tx1"/>
                </a:solidFill>
                <a:latin typeface="Alegreya"/>
              </a:rPr>
              <a:t> scheduling.                                                                                                                                                                         </a:t>
            </a:r>
            <a:r>
              <a:rPr b="0" dirty="0" lang="en-US" sz="2800">
                <a:solidFill>
                  <a:schemeClr val="tx1"/>
                </a:solidFill>
                <a:latin typeface="Alegreya"/>
              </a:rPr>
              <a:t>                 </a:t>
            </a:r>
            <a:r>
              <a:rPr b="0" dirty="0" lang="en-US" sz="2800">
                <a:solidFill>
                  <a:schemeClr val="tx1"/>
                </a:solidFill>
                <a:latin typeface="Alegreya"/>
              </a:rPr>
              <a:t>                       </a:t>
            </a:r>
          </a:p>
          <a:p>
            <a:pPr algn="just" indent="-342900" marL="342900">
              <a:lnSpc>
                <a:spcPct val="150000"/>
              </a:lnSpc>
              <a:buFont typeface="Wingdings"/>
              <a:buChar char=""/>
            </a:pPr>
            <a:r>
              <a:rPr b="0" dirty="0" lang="en-US" sz="2800">
                <a:solidFill>
                  <a:schemeClr val="tx1"/>
                </a:solidFill>
                <a:latin typeface="Alegreya"/>
              </a:rPr>
              <a:t>     </a:t>
            </a:r>
            <a:r>
              <a:rPr b="0" dirty="0" lang="en-US" sz="2800">
                <a:solidFill>
                  <a:schemeClr val="tx1"/>
                </a:solidFill>
                <a:latin typeface="Alegreya"/>
              </a:rPr>
              <a:t>Lack of data insights into peak times, causing resource </a:t>
            </a:r>
            <a:r>
              <a:rPr b="0" dirty="0" lang="en-US" sz="2800">
                <a:solidFill>
                  <a:schemeClr val="tx1"/>
                </a:solidFill>
                <a:latin typeface="Alegreya"/>
              </a:rPr>
              <a:t>mismanagement.</a:t>
            </a:r>
          </a:p>
          <a:p>
            <a:pPr algn="just">
              <a:lnSpc>
                <a:spcPct val="150000"/>
              </a:lnSpc>
            </a:pPr>
            <a:r>
              <a:rPr b="1" dirty="0" lang="en-US" sz="2800">
                <a:solidFill>
                  <a:schemeClr val="tx1"/>
                </a:solidFill>
                <a:latin typeface="Alegreya"/>
              </a:rPr>
              <a:t>Objective</a:t>
            </a:r>
            <a:r>
              <a:rPr b="0" dirty="0" lang="en-US" sz="2800">
                <a:solidFill>
                  <a:schemeClr val="tx1"/>
                </a:solidFill>
                <a:latin typeface="Alegreya"/>
              </a:rPr>
              <a:t>: Apply healthcare analytics to streamline doctor visits, enhance patient satisfaction, and improve resource allocation.</a:t>
            </a:r>
            <a:endParaRPr b="0" dirty="0" lang="en-US" sz="2800">
              <a:solidFill>
                <a:schemeClr val="tx1"/>
              </a:solidFill>
              <a:latin typeface="Alegreya"/>
            </a:endParaRPr>
          </a:p>
        </p:txBody>
      </p:sp>
      <p:sp>
        <p:nvSpPr>
          <p:cNvPr id="3" name="Title 3">
            <a:extLst>
              <a:ext uri="{E7A719A7-C9DB-49D2-9536-2DE5E619E63B}">
                <a16:creationId xmlns:a16="http://schemas.microsoft.com/office/drawing/2010/main" id="{E245EA50-B53C-4433-89AA-F3F41684F89D}"/>
              </a:ext>
            </a:extLst>
          </p:cNvPr>
          <p:cNvSpPr>
            <a:spLocks noGrp="true"/>
          </p:cNvSpPr>
          <p:nvPr>
            <p:ph idx="2" type="title"/>
          </p:nvPr>
        </p:nvSpPr>
        <p:spPr>
          <a:xfrm rot="0">
            <a:off x="754602" y="550417"/>
            <a:ext cx="6995604" cy="790111"/>
          </a:xfrm>
        </p:spPr>
        <p:txBody>
          <a:bodyPr rtlCol="0">
            <a:normAutofit fontScale="90000"/>
          </a:bodyPr>
          <a:lstStyle/>
          <a:p>
            <a:pPr/>
            <a:r>
              <a:rPr dirty="0" lang="en-US"/>
              <a:t>PROBLEM  STATEMENT</a:t>
            </a:r>
            <a:endParaRPr dirty="0" lang="en-US"/>
          </a:p>
        </p:txBody>
      </p:sp>
      <p:pic>
        <p:nvPicPr>
          <p:cNvPr id="4" name="Picture 4">
            <a:extLst>
              <a:ext uri="{3C2AF6D1-BA5D-4EA8-987F-E9E1A06868CB}">
                <a16:creationId xmlns:a16="http://schemas.microsoft.com/office/drawing/2010/main" id="{BC17E48A-3E0A-4709-9252-DA2CEDBA8AE0}"/>
              </a:ext>
            </a:extLst>
          </p:cNvPr>
          <p:cNvPicPr>
            <a:picLocks noChangeAspect="true"/>
          </p:cNvPicPr>
          <p:nvPr/>
        </p:nvPicPr>
        <p:blipFill>
          <a:blip r:embed="rId2">
            <a:lum bright="0" contrast="0"/>
            <a:extLst>
              <a:ext uri="{002BEC16-4DE7-4808-9C17-425802921376}">
                <a14:imgProps xmlns:a14="http://schemas.microsoft.com/office/drawing/2010/main">
                  <a14:imgLayer>
                    <a14:imgEffect>
                      <a14:brightnessContrast bright="0" contrast="0"/>
                    </a14:imgEffect>
                  </a14:imgLayer>
                </a14:imgProps>
              </a:ext>
              <a:ext uri="{CF2AC005-1D6A-4CF8-85BA-F1CF870C40B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38086" y="2927118"/>
            <a:ext cx="2760758" cy="3264409"/>
          </a:xfrm>
          <a:prstGeom prst="plaque">
            <a:avLst/>
          </a:prstGeom>
          <a:noFill/>
          <a:ln cap="flat" w="19050">
            <a:solidFill>
              <a:srgbClr val="ffffff">
                <a:alpha val="100000"/>
              </a:srgbClr>
            </a:solidFill>
            <a:prstDash val="solid"/>
            <a:round/>
          </a:ln>
          <a:effectLst>
            <a:outerShdw blurRad="50800" dir="2700000" dist="0">
              <a:srgbClr val="5b5b5b">
                <a:alpha val="39999"/>
              </a:srgbClr>
            </a:outerShdw>
          </a:effectLst>
        </p:spPr>
      </p:pic>
      <p:pic>
        <p:nvPicPr>
          <p:cNvPr id="5" name="Picture 5">
            <a:extLst>
              <a:ext uri="{8BC68790-310F-4BD3-8E28-FB7B5440DC83}">
                <a16:creationId xmlns:a16="http://schemas.microsoft.com/office/drawing/2010/main" id="{5AB9B6A5-B155-45CC-8A34-646F0BFE4FD1}"/>
              </a:ext>
            </a:extLst>
          </p:cNvPr>
          <p:cNvPicPr>
            <a:picLocks noChangeAspect="true"/>
          </p:cNvPicPr>
          <p:nvPr/>
        </p:nvPicPr>
        <p:blipFill>
          <a:blip r:embed="rId3"/>
          <a:srcRect t="96181"/>
          <a:stretch>
            <a:fillRect/>
          </a:stretch>
        </p:blipFill>
        <p:spPr>
          <a:xfrm rot="0">
            <a:off x="675957" y="6471920"/>
            <a:ext cx="2143125" cy="193040"/>
          </a:xfrm>
          <a:prstGeom prst="rect">
            <a:avLst/>
          </a:prstGeom>
          <a:noFill/>
        </p:spPr>
      </p:pic>
    </p:spTree>
    <p:extLst>
      <p:ext uri="{FF47F01A-FC64-420A-93AD-27A61A1476A5}">
        <p14:creationId xmlns:p14="http://schemas.microsoft.com/office/powerpoint/2010/main" val="1730870291166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id="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9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12" nodeType="clickEffect" presetClass="entr" presetID="47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14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id="15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16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grpId="2" id="19" nodeType="clickEffect" presetClass="entr" presetID="47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21"/>
                                        <p:tgtEl>
                                          <p:spTgt spid="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id="22"/>
                                        <p:tgtEl>
                                          <p:spTgt spid="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23"/>
                                        <p:tgtEl>
                                          <p:spTgt spid="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3"/>
      <p:bldP animBg="1" grpId="1" spid="2"/>
      <p:bldP build="p" grpId="2" spid="2"/>
    </p:bldLst>
  </p:timing>
</p:sld>
</file>

<file path=ppt/slides/slide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699CF96-67FF-41F4-97C8-DC1605806C66}">
                <a16:creationId xmlns:a16="http://schemas.microsoft.com/office/drawing/2010/main" id="{64E02E56-BF8D-4AF3-962C-4A06F18DD630}"/>
              </a:ext>
            </a:extLst>
          </p:cNvPr>
          <p:cNvSpPr>
            <a:spLocks noGrp="true"/>
          </p:cNvSpPr>
          <p:nvPr>
            <p:ph idx="2" type="title"/>
          </p:nvPr>
        </p:nvSpPr>
        <p:spPr>
          <a:xfrm rot="0">
            <a:off x="324773" y="448713"/>
            <a:ext cx="9562433" cy="830999"/>
          </a:xfrm>
        </p:spPr>
        <p:txBody>
          <a:bodyPr rtlCol="0">
            <a:normAutofit fontScale="25000" lnSpcReduction="20000"/>
          </a:bodyPr>
          <a:lstStyle/>
          <a:p>
            <a:pPr/>
            <a:r>
              <a:rPr b="1" dirty="0" lang="en-US" sz="14000">
                <a:latin typeface="Alegreya"/>
              </a:rPr>
              <a:t>Project Description</a:t>
            </a:r>
            <a:br>
              <a:rPr b="1" dirty="0" lang="en-US" sz="14000">
                <a:latin typeface="Alegreya"/>
              </a:rPr>
            </a:br>
            <a:r>
              <a:rPr b="1" dirty="0" lang="en-US" sz="14000">
                <a:latin typeface="Alegreya"/>
              </a:rPr>
              <a:t>[write detail </a:t>
            </a:r>
            <a:r>
              <a:rPr b="1" dirty="0" lang="en-US" sz="14000">
                <a:latin typeface="Alegreya"/>
              </a:rPr>
              <a:t>description</a:t>
            </a:r>
            <a:r>
              <a:rPr b="1" dirty="0" lang="en-US" sz="14000">
                <a:latin typeface="Alegreya"/>
              </a:rPr>
              <a:t> about your project ]</a:t>
            </a:r>
            <a:r>
              <a:rPr dirty="0" lang="en-US" sz="4400"/>
              <a:t> </a:t>
            </a:r>
            <a:br>
              <a:rPr dirty="0" lang="en-US"/>
            </a:br>
            <a:endParaRPr dirty="0" lang="en-US"/>
          </a:p>
        </p:txBody>
      </p:sp>
      <p:pic>
        <p:nvPicPr>
          <p:cNvPr id="3" name="Picture 4">
            <a:extLst>
              <a:ext uri="{047FCD95-952A-4E1B-995D-1E3C89C29722}">
                <a16:creationId xmlns:a16="http://schemas.microsoft.com/office/drawing/2010/main" id="{3BEB9CAC-8853-4B78-9AD1-40CD08100CC0}"/>
              </a:ext>
            </a:extLst>
          </p:cNvPr>
          <p:cNvPicPr>
            <a:picLocks noChangeAspect="true"/>
          </p:cNvPicPr>
          <p:nvPr/>
        </p:nvPicPr>
        <p:blipFill>
          <a:blip r:embed="rId2"/>
          <a:srcRect t="96181"/>
          <a:stretch>
            <a:fillRect/>
          </a:stretch>
        </p:blipFill>
        <p:spPr>
          <a:xfrm rot="0">
            <a:off x="675957" y="6471920"/>
            <a:ext cx="2143125" cy="193040"/>
          </a:xfrm>
          <a:prstGeom prst="rect">
            <a:avLst/>
          </a:prstGeom>
          <a:noFill/>
        </p:spPr>
      </p:pic>
      <p:pic>
        <p:nvPicPr>
          <p:cNvPr id="4" name="Picture 5">
            <a:extLst>
              <a:ext uri="{9E8310EA-88BC-4CC9-9A02-FB786087CD33}">
                <a16:creationId xmlns:a16="http://schemas.microsoft.com/office/drawing/2010/main" id="{D348CB64-4AD7-45CE-A2F7-BCC655FBB367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67358" y="6410461"/>
            <a:ext cx="3706253" cy="296092"/>
          </a:xfrm>
          <a:prstGeom prst="rect">
            <a:avLst/>
          </a:prstGeom>
          <a:noFill/>
        </p:spPr>
      </p:pic>
      <p:sp>
        <p:nvSpPr>
          <p:cNvPr id="5" name="">
            <a:extLst>
              <a:ext uri="{86B2136B-D195-4C63-A386-3C5F614EB8BD}">
                <a16:creationId xmlns:a16="http://schemas.microsoft.com/office/drawing/2010/main" id="{1327F6C9-F0E7-49D3-AEAA-1B6EEC0CE3F3}"/>
              </a:ext>
            </a:extLst>
          </p:cNvPr>
          <p:cNvSpPr txBox="1"/>
          <p:nvPr/>
        </p:nvSpPr>
        <p:spPr>
          <a:xfrm flipH="false" flipV="false" rot="0">
            <a:off x="270005" y="1614058"/>
            <a:ext cx="11651999" cy="4666107"/>
          </a:xfrm>
          <a:prstGeom prst="rect">
            <a:avLst/>
          </a:prstGeom>
        </p:spPr>
        <p:txBody>
          <a:bodyPr anchor="t" bIns="47625" lIns="95250" rIns="95250" rtlCol="0" tIns="47625">
            <a:spAutoFit/>
          </a:bodyPr>
          <a:lstStyle/>
          <a:p>
            <a:pPr algn="just">
              <a:lnSpc>
                <a:spcPct val="150000"/>
              </a:lnSpc>
              <a:defRPr dirty="0" lang="en-US" sz="1400"/>
            </a:pPr>
            <a:r>
              <a:rPr b="1" dirty="0" lang="en-US" sz="2000">
                <a:latin typeface="Alegreya"/>
              </a:rPr>
              <a:t>Objective</a:t>
            </a:r>
            <a:r>
              <a:rPr b="0" dirty="0" lang="en-US" sz="2000">
                <a:latin typeface="Alegreya"/>
              </a:rPr>
              <a:t>:</a:t>
            </a:r>
          </a:p>
          <a:p>
            <a:pPr algn="just">
              <a:lnSpc>
                <a:spcPct val="150000"/>
              </a:lnSpc>
              <a:buChar char=""/>
              <a:defRPr dirty="0" lang="en-US" sz="1400"/>
            </a:pPr>
            <a:r>
              <a:rPr b="0" dirty="0" lang="en-US" sz="2000">
                <a:latin typeface="Alegreya"/>
              </a:rPr>
              <a:t>To analyze data from patient appointments, demographics, and feedback to identify actionable insights.</a:t>
            </a:r>
          </a:p>
          <a:p>
            <a:pPr algn="just">
              <a:lnSpc>
                <a:spcPct val="150000"/>
              </a:lnSpc>
              <a:buChar char=""/>
              <a:defRPr dirty="0" lang="en-US" sz="1400"/>
            </a:pPr>
            <a:r>
              <a:rPr b="0" dirty="0" lang="en-US" sz="2000">
                <a:latin typeface="Alegreya"/>
              </a:rPr>
              <a:t>Use analytics to forecast peak hours, streamline scheduling, and manage patient flow effectively.</a:t>
            </a:r>
          </a:p>
          <a:p>
            <a:pPr algn="just">
              <a:lnSpc>
                <a:spcPct val="150000"/>
              </a:lnSpc>
              <a:defRPr dirty="0" lang="en-US" sz="1400"/>
            </a:pPr>
            <a:r>
              <a:rPr b="1" dirty="0" lang="en-US" sz="2000">
                <a:latin typeface="Alegreya"/>
              </a:rPr>
              <a:t>Methodology</a:t>
            </a:r>
            <a:r>
              <a:rPr b="0" dirty="0" lang="en-US" sz="2000">
                <a:latin typeface="Alegreya"/>
              </a:rPr>
              <a:t>:</a:t>
            </a:r>
          </a:p>
          <a:p>
            <a:pPr algn="just">
              <a:lnSpc>
                <a:spcPct val="150000"/>
              </a:lnSpc>
              <a:buChar char=""/>
              <a:defRPr dirty="0" lang="en-US" sz="1400"/>
            </a:pPr>
            <a:r>
              <a:rPr b="0" dirty="0" lang="en-US" sz="2000">
                <a:latin typeface="Alegreya"/>
              </a:rPr>
              <a:t>Collect and analyze patient visit data, such as visit frequency, duration, and patient demographics.</a:t>
            </a:r>
          </a:p>
          <a:p>
            <a:pPr algn="just">
              <a:lnSpc>
                <a:spcPct val="150000"/>
              </a:lnSpc>
              <a:buChar char=""/>
              <a:defRPr dirty="0" lang="en-US" sz="1400"/>
            </a:pPr>
            <a:r>
              <a:rPr b="0" dirty="0" lang="en-US" sz="2000">
                <a:latin typeface="Alegreya"/>
              </a:rPr>
              <a:t>Use predictive analytics to improve scheduling and reduce wait times.</a:t>
            </a:r>
          </a:p>
          <a:p>
            <a:pPr algn="just">
              <a:lnSpc>
                <a:spcPct val="150000"/>
              </a:lnSpc>
              <a:defRPr dirty="0" lang="en-US" sz="1400"/>
            </a:pPr>
            <a:r>
              <a:rPr b="1" dirty="0" lang="en-US" sz="2000">
                <a:latin typeface="Alegreya"/>
              </a:rPr>
              <a:t>Goals</a:t>
            </a:r>
            <a:r>
              <a:rPr b="0" dirty="0" lang="en-US" sz="2000">
                <a:latin typeface="Alegreya"/>
              </a:rPr>
              <a:t>:</a:t>
            </a:r>
          </a:p>
          <a:p>
            <a:pPr algn="just">
              <a:lnSpc>
                <a:spcPct val="150000"/>
              </a:lnSpc>
              <a:buChar char=""/>
              <a:defRPr dirty="0" lang="en-US" sz="1400"/>
            </a:pPr>
            <a:r>
              <a:rPr b="0" dirty="0" lang="en-US" sz="2000">
                <a:latin typeface="Alegreya"/>
              </a:rPr>
              <a:t>Improve patient experience by reducing waiting times.</a:t>
            </a:r>
          </a:p>
          <a:p>
            <a:pPr algn="just">
              <a:lnSpc>
                <a:spcPct val="150000"/>
              </a:lnSpc>
              <a:buChar char=""/>
              <a:defRPr dirty="0" lang="en-US" sz="1400"/>
            </a:pPr>
            <a:r>
              <a:rPr b="0" dirty="0" lang="en-US" sz="2000">
                <a:latin typeface="Alegreya"/>
              </a:rPr>
              <a:t>Help hospitals and clinics allocate resources effectively.</a:t>
            </a:r>
          </a:p>
          <a:p>
            <a:pPr>
              <a:lnSpc>
                <a:spcPct val="150000"/>
              </a:lnSpc>
              <a:buChar char=""/>
              <a:defRPr dirty="0" lang="en-US" sz="1400"/>
            </a:pPr>
            <a:r>
              <a:rPr b="0" dirty="0" lang="en-US" sz="2000">
                <a:latin typeface="Alegreya"/>
              </a:rPr>
              <a:t>Increase doctor and staff efficiency by optimizing scheduling.</a:t>
            </a:r>
            <a:endParaRPr b="0" dirty="0" lang="en-US" sz="2000">
              <a:latin typeface="Alegreya"/>
            </a:endParaRPr>
          </a:p>
        </p:txBody>
      </p:sp>
      <p:sp>
        <p:nvSpPr>
          <p:cNvPr id="6" name="">
            <a:extLst>
              <a:ext uri="{1BF4D209-70BA-4962-BC3E-D49405366969}">
                <a16:creationId xmlns:a16="http://schemas.microsoft.com/office/drawing/2010/main" id="{C89CBAE1-99E6-4E90-B183-874CA26F9065}"/>
              </a:ext>
            </a:extLst>
          </p:cNvPr>
          <p:cNvSpPr txBox="1"/>
          <p:nvPr/>
        </p:nvSpPr>
        <p:spPr>
          <a:xfrm flipH="false" flipV="false" rot="0">
            <a:off x="2725150" y="4202811"/>
            <a:ext cx="1905000" cy="308552"/>
          </a:xfrm>
          <a:prstGeom prst="rect">
            <a:avLst/>
          </a:prstGeom>
        </p:spPr>
        <p:txBody>
          <a:bodyPr anchor="t" bIns="47625" lIns="95250" rIns="95250" rtlCol="0" tIns="47625">
            <a:spAutoFit/>
          </a:bodyPr>
          <a:lstStyle/>
          <a:p>
            <a:pPr>
              <a:defRPr dirty="0" lang="en-US" sz="1400"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7" name="">
            <a:extLst>
              <a:ext uri="{C8718868-525D-407A-B9E3-C4293CF425D1}">
                <a16:creationId xmlns:a16="http://schemas.microsoft.com/office/drawing/2010/main" id="{DBA62F9F-EA2A-4DD7-8ED9-886834B5FD50}"/>
              </a:ext>
            </a:extLst>
          </p:cNvPr>
          <p:cNvSpPr txBox="1"/>
          <p:nvPr/>
        </p:nvSpPr>
        <p:spPr>
          <a:xfrm flipH="false" flipV="false">
            <a:off x="7972703" y="5072647"/>
            <a:ext cx="1905000" cy="308552"/>
          </a:xfrm>
          <a:prstGeom prst="rect">
            <a:avLst/>
          </a:prstGeom>
        </p:spPr>
        <p:txBody>
          <a:bodyPr anchor="t" bIns="47625" lIns="95250" rIns="95250" rtlCol="0" tIns="47625">
            <a:spAutoFit/>
          </a:bodyPr>
          <a:lstStyle/>
          <a:p>
            <a:pPr>
              <a:defRPr dirty="0" lang="en-US" sz="1400"/>
            </a:pPr>
            <a:r>
              <a:rPr dirty="0" lang="en-US"/>
              <a:t/>
            </a:r>
            <a:endParaRPr dirty="0" lang="en-US"/>
          </a:p>
        </p:txBody>
      </p:sp>
    </p:spTree>
    <p:extLst>
      <p:ext uri="{C9996763-D2F0-4249-A11C-988EC3D57D02}">
        <p14:creationId xmlns:p14="http://schemas.microsoft.com/office/powerpoint/2010/main" val="1730870291168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id="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9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2"/>
    </p:bldLst>
  </p:timing>
</p:sld>
</file>

<file path=ppt/slides/slide4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C0B674B8-719C-426E-9879-924879A22B36}">
                <a16:creationId xmlns:a16="http://schemas.microsoft.com/office/drawing/2010/main" id="{DDB4927C-737A-4B30-9B1C-C8F293BD53B5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721356" y="1991363"/>
            <a:ext cx="10143163" cy="4384043"/>
          </a:xfrm>
        </p:spPr>
        <p:txBody>
          <a:bodyPr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b="1" dirty="0" lang="en-US" sz="2400">
                <a:solidFill>
                  <a:schemeClr val="tx1"/>
                </a:solidFill>
                <a:latin typeface="Alegreya"/>
              </a:rPr>
              <a:t>Healthcare Providers</a:t>
            </a:r>
            <a:r>
              <a:rPr b="0" dirty="0" lang="en-US" sz="2400">
                <a:solidFill>
                  <a:schemeClr val="tx1"/>
                </a:solidFill>
                <a:latin typeface="Alegreya"/>
              </a:rPr>
              <a:t>: Doctors, nurses, and other medical staff benefit from a smoother workflow and reduced scheduling conflicts.</a:t>
            </a:r>
          </a:p>
          <a:p>
            <a:pPr algn="just">
              <a:lnSpc>
                <a:spcPct val="150000"/>
              </a:lnSpc>
            </a:pPr>
            <a:r>
              <a:rPr b="1" dirty="0" lang="en-US" sz="2400">
                <a:solidFill>
                  <a:schemeClr val="tx1"/>
                </a:solidFill>
                <a:latin typeface="Alegreya"/>
              </a:rPr>
              <a:t>Hospital Administrators</a:t>
            </a:r>
            <a:r>
              <a:rPr b="0" dirty="0" lang="en-US" sz="2400">
                <a:solidFill>
                  <a:schemeClr val="tx1"/>
                </a:solidFill>
                <a:latin typeface="Alegreya"/>
              </a:rPr>
              <a:t>: Gain insights to better allocate resources and improve patient satisfaction.</a:t>
            </a:r>
          </a:p>
          <a:p>
            <a:pPr algn="just">
              <a:lnSpc>
                <a:spcPct val="150000"/>
              </a:lnSpc>
            </a:pPr>
            <a:r>
              <a:rPr b="1" dirty="0" lang="en-US" sz="2400">
                <a:solidFill>
                  <a:schemeClr val="tx1"/>
                </a:solidFill>
                <a:latin typeface="Alegreya"/>
              </a:rPr>
              <a:t>Patients</a:t>
            </a:r>
            <a:r>
              <a:rPr b="0" dirty="0" lang="en-US" sz="2400">
                <a:solidFill>
                  <a:schemeClr val="tx1"/>
                </a:solidFill>
                <a:latin typeface="Alegreya"/>
              </a:rPr>
              <a:t>: Experience shorter wait times, enhanced service, and improved overall satisfaction.</a:t>
            </a:r>
            <a:endParaRPr b="0" dirty="0" lang="en-US" sz="2400">
              <a:solidFill>
                <a:schemeClr val="tx1"/>
              </a:solidFill>
              <a:latin typeface="Alegreya"/>
            </a:endParaRPr>
          </a:p>
        </p:txBody>
      </p:sp>
      <p:sp>
        <p:nvSpPr>
          <p:cNvPr id="3" name="Title 3">
            <a:extLst>
              <a:ext uri="{F81C76EF-6F44-4959-A4FC-8DDC3FD31E95}">
                <a16:creationId xmlns:a16="http://schemas.microsoft.com/office/drawing/2010/main" id="{160DF7D5-D4E7-4A91-8A01-FCC1428A723A}"/>
              </a:ext>
            </a:extLst>
          </p:cNvPr>
          <p:cNvSpPr>
            <a:spLocks noGrp="true"/>
          </p:cNvSpPr>
          <p:nvPr>
            <p:ph idx="2" type="title"/>
          </p:nvPr>
        </p:nvSpPr>
        <p:spPr>
          <a:xfrm rot="0">
            <a:off x="620007" y="876617"/>
            <a:ext cx="10046071" cy="802641"/>
          </a:xfrm>
        </p:spPr>
        <p:txBody>
          <a:bodyPr rtlCol="0">
            <a:normAutofit/>
          </a:bodyPr>
          <a:lstStyle/>
          <a:p>
            <a:pPr/>
            <a:r>
              <a:rPr dirty="0" lang="en-US" sz="3200"/>
              <a:t>WHO ARE THE END USERS?</a:t>
            </a:r>
            <a:endParaRPr dirty="0" lang="en-US" sz="3200"/>
          </a:p>
        </p:txBody>
      </p:sp>
      <p:pic>
        <p:nvPicPr>
          <p:cNvPr id="4" name="Picture 5">
            <a:extLst>
              <a:ext uri="{5DB76701-F355-4CCD-B356-925A464BBE07}">
                <a16:creationId xmlns:a16="http://schemas.microsoft.com/office/drawing/2010/main" id="{1586C1E7-D107-4FB0-A63B-D35A52079A4E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21359" y="6176804"/>
            <a:ext cx="2181225" cy="485775"/>
          </a:xfrm>
          <a:prstGeom prst="rect">
            <a:avLst/>
          </a:prstGeom>
          <a:noFill/>
        </p:spPr>
      </p:pic>
    </p:spTree>
    <p:extLst>
      <p:ext uri="{5B4F7398-6B8C-492C-97E6-CC8AAB872585}">
        <p14:creationId xmlns:p14="http://schemas.microsoft.com/office/powerpoint/2010/main" val="1730870291170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id="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9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12" nodeType="clickEffect" presetClass="entr" presetID="47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14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id="15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16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grpId="2" id="19" nodeType="clickEffect" presetClass="entr" presetID="47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21"/>
                                        <p:tgtEl>
                                          <p:spTgt spid="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id="22"/>
                                        <p:tgtEl>
                                          <p:spTgt spid="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23"/>
                                        <p:tgtEl>
                                          <p:spTgt spid="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3"/>
      <p:bldP animBg="1" grpId="1" spid="2"/>
      <p:bldP build="p" grpId="2" spid="2"/>
    </p:bldLst>
  </p:timing>
</p:sld>
</file>

<file path=ppt/slides/slide5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5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>
            <a:extLst>
              <a:ext uri="{BE741F2A-B158-4B0D-B7AE-B6221825C8CE}">
                <a16:creationId xmlns:a16="http://schemas.microsoft.com/office/drawing/2010/main" id="{DF83D3A1-56D0-4B55-BC87-80B60AE362C1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67358" y="6410461"/>
            <a:ext cx="3706253" cy="296092"/>
          </a:xfrm>
          <a:prstGeom prst="rect">
            <a:avLst/>
          </a:prstGeom>
          <a:noFill/>
        </p:spPr>
      </p:pic>
      <p:pic>
        <p:nvPicPr>
          <p:cNvPr id="3" name="Picture 1">
            <a:extLst>
              <a:ext uri="{B9198EFA-97DC-4556-9FC6-399381DEF6CD}">
                <a16:creationId xmlns:a16="http://schemas.microsoft.com/office/drawing/2010/main" id="{94F93121-5A7A-4A9C-B7A3-6C5A0AD6B258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true" rot="0">
            <a:off x="50800" y="3820160"/>
            <a:ext cx="1727200" cy="3010023"/>
          </a:xfrm>
          <a:prstGeom prst="rect">
            <a:avLst/>
          </a:prstGeom>
          <a:noFill/>
        </p:spPr>
      </p:pic>
      <p:sp>
        <p:nvSpPr>
          <p:cNvPr id="4" name="Text Placeholder 6">
            <a:extLst>
              <a:ext uri="{10F951CC-423D-4A0A-84E3-071F44D87163}">
                <a16:creationId xmlns:a16="http://schemas.microsoft.com/office/drawing/2010/main" id="{8F64F654-4209-49DE-8166-491561A343D9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1146381" y="1400175"/>
            <a:ext cx="9027703" cy="5243448"/>
          </a:xfrm>
        </p:spPr>
        <p:txBody>
          <a:bodyPr rtlCol="0">
            <a:noAutofit/>
          </a:bodyPr>
          <a:lstStyle/>
          <a:p>
            <a:pPr algn="just" indent="0" lvl="1" marL="457200">
              <a:lnSpc>
                <a:spcPct val="150000"/>
              </a:lnSpc>
              <a:buFont typeface="Wingdings"/>
              <a:buNone/>
            </a:pPr>
            <a:r>
              <a:rPr b="1" dirty="0" lang="en-US" sz="2000">
                <a:solidFill>
                  <a:schemeClr val="tx1"/>
                </a:solidFill>
                <a:latin typeface="Alegreya"/>
              </a:rPr>
              <a:t>Data Analytics Tools</a:t>
            </a:r>
            <a:r>
              <a:rPr b="0" dirty="0" lang="en-US" sz="2000">
                <a:solidFill>
                  <a:schemeClr val="tx1"/>
                </a:solidFill>
                <a:latin typeface="Alegreya"/>
              </a:rPr>
              <a:t>:</a:t>
            </a:r>
          </a:p>
          <a:p>
            <a:pPr algn="just" lvl="1">
              <a:lnSpc>
                <a:spcPct val="150000"/>
              </a:lnSpc>
              <a:buFont typeface="Wingdings"/>
              <a:buChar char=""/>
            </a:pPr>
            <a:r>
              <a:rPr b="1" dirty="0" lang="en-US" sz="2000">
                <a:solidFill>
                  <a:schemeClr val="tx1"/>
                </a:solidFill>
                <a:latin typeface="Alegreya"/>
              </a:rPr>
              <a:t>Programming Languages</a:t>
            </a:r>
            <a:r>
              <a:rPr b="0" dirty="0" lang="en-US" sz="2000">
                <a:solidFill>
                  <a:schemeClr val="tx1"/>
                </a:solidFill>
                <a:latin typeface="Alegreya"/>
              </a:rPr>
              <a:t>: Python, R for data analysis and modeling.</a:t>
            </a:r>
          </a:p>
          <a:p>
            <a:pPr algn="just" lvl="1">
              <a:lnSpc>
                <a:spcPct val="150000"/>
              </a:lnSpc>
              <a:buFont typeface="Wingdings"/>
              <a:buChar char=""/>
            </a:pPr>
            <a:r>
              <a:rPr b="1" dirty="0" lang="en-US" sz="2000">
                <a:solidFill>
                  <a:schemeClr val="tx1"/>
                </a:solidFill>
                <a:latin typeface="Alegreya"/>
              </a:rPr>
              <a:t>Visualization Tools</a:t>
            </a:r>
            <a:r>
              <a:rPr b="0" dirty="0" lang="en-US" sz="2000">
                <a:solidFill>
                  <a:schemeClr val="tx1"/>
                </a:solidFill>
                <a:latin typeface="Alegreya"/>
              </a:rPr>
              <a:t>: Tableau, Power BI for data visualization and reporting.</a:t>
            </a:r>
          </a:p>
          <a:p>
            <a:pPr algn="just" lvl="1">
              <a:lnSpc>
                <a:spcPct val="150000"/>
              </a:lnSpc>
              <a:buFont typeface="Wingdings"/>
              <a:buChar char=""/>
            </a:pPr>
            <a:r>
              <a:rPr b="1" dirty="0" lang="en-US" sz="2000">
                <a:solidFill>
                  <a:schemeClr val="tx1"/>
                </a:solidFill>
                <a:latin typeface="Alegreya"/>
              </a:rPr>
              <a:t>Database Systems</a:t>
            </a:r>
            <a:r>
              <a:rPr b="0" dirty="0" lang="en-US" sz="2000">
                <a:solidFill>
                  <a:schemeClr val="tx1"/>
                </a:solidFill>
                <a:latin typeface="Alegreya"/>
              </a:rPr>
              <a:t>: SQL for managing and querying appointment data.</a:t>
            </a:r>
          </a:p>
          <a:p>
            <a:pPr algn="just" indent="0" lvl="1" marL="457200">
              <a:lnSpc>
                <a:spcPct val="150000"/>
              </a:lnSpc>
              <a:buFont typeface="Wingdings"/>
              <a:buNone/>
            </a:pPr>
            <a:r>
              <a:rPr b="1" dirty="0" lang="en-US" sz="2000">
                <a:solidFill>
                  <a:schemeClr val="tx1"/>
                </a:solidFill>
                <a:latin typeface="Alegreya"/>
              </a:rPr>
              <a:t>Machine Learning Models</a:t>
            </a:r>
            <a:r>
              <a:rPr b="0" dirty="0" lang="en-US" sz="2000">
                <a:solidFill>
                  <a:schemeClr val="tx1"/>
                </a:solidFill>
                <a:latin typeface="Alegreya"/>
              </a:rPr>
              <a:t>:</a:t>
            </a:r>
          </a:p>
          <a:p>
            <a:pPr algn="just" lvl="1">
              <a:lnSpc>
                <a:spcPct val="150000"/>
              </a:lnSpc>
              <a:buFont typeface="Wingdings"/>
              <a:buChar char=""/>
            </a:pPr>
            <a:r>
              <a:rPr b="1" dirty="0" lang="en-US" sz="2000">
                <a:solidFill>
                  <a:schemeClr val="tx1"/>
                </a:solidFill>
                <a:latin typeface="Alegreya"/>
              </a:rPr>
              <a:t>Predictive Models</a:t>
            </a:r>
            <a:r>
              <a:rPr b="0" dirty="0" lang="en-US" sz="2000">
                <a:solidFill>
                  <a:schemeClr val="tx1"/>
                </a:solidFill>
                <a:latin typeface="Alegreya"/>
              </a:rPr>
              <a:t>: To forecast peak patient flow times.</a:t>
            </a:r>
          </a:p>
          <a:p>
            <a:pPr algn="just" lvl="1">
              <a:lnSpc>
                <a:spcPct val="150000"/>
              </a:lnSpc>
              <a:buFont typeface="Wingdings"/>
              <a:buChar char=""/>
            </a:pPr>
            <a:r>
              <a:rPr b="1" dirty="0" lang="en-US" sz="2000">
                <a:solidFill>
                  <a:schemeClr val="tx1"/>
                </a:solidFill>
                <a:latin typeface="Alegreya"/>
              </a:rPr>
              <a:t>Clustering</a:t>
            </a:r>
            <a:r>
              <a:rPr b="0" dirty="0" lang="en-US" sz="2000">
                <a:solidFill>
                  <a:schemeClr val="tx1"/>
                </a:solidFill>
                <a:latin typeface="Alegreya"/>
              </a:rPr>
              <a:t>: To identify patient segments and their unique needs.</a:t>
            </a:r>
            <a:endParaRPr b="0" dirty="0" lang="en-US" sz="2000">
              <a:solidFill>
                <a:schemeClr val="tx1"/>
              </a:solidFill>
              <a:latin typeface="Alegreya"/>
            </a:endParaRPr>
          </a:p>
        </p:txBody>
      </p:sp>
      <p:sp>
        <p:nvSpPr>
          <p:cNvPr id="5" name="Title 8">
            <a:extLst>
              <a:ext uri="{3711250A-D5A0-46FF-AF6C-54349BBE6C21}">
                <a16:creationId xmlns:a16="http://schemas.microsoft.com/office/drawing/2010/main" id="{4C554591-17F4-4EB0-8C99-7163B63D47CB}"/>
              </a:ext>
            </a:extLst>
          </p:cNvPr>
          <p:cNvSpPr>
            <a:spLocks noGrp="true"/>
          </p:cNvSpPr>
          <p:nvPr>
            <p:ph idx="2" type="title"/>
          </p:nvPr>
        </p:nvSpPr>
        <p:spPr>
          <a:xfrm rot="0">
            <a:off x="660399" y="430567"/>
            <a:ext cx="5306291" cy="847817"/>
          </a:xfrm>
        </p:spPr>
        <p:txBody>
          <a:bodyPr rtlCol="0">
            <a:normAutofit/>
          </a:bodyPr>
          <a:lstStyle/>
          <a:p>
            <a:pPr/>
            <a:r>
              <a:rPr dirty="0" lang="en-US"/>
              <a:t>Technology Used</a:t>
            </a:r>
            <a:endParaRPr dirty="0" lang="en-US"/>
          </a:p>
        </p:txBody>
      </p:sp>
    </p:spTree>
    <p:extLst>
      <p:ext uri="{8049A87D-4360-4EF1-A696-7E785871C706}">
        <p14:creationId xmlns:p14="http://schemas.microsoft.com/office/powerpoint/2010/main" val="1730870291172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id="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9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12" nodeType="clickEffect" presetClass="entr" presetID="47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14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id="15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16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grpId="2" id="19" nodeType="clickEffect" presetClass="entr" presetID="47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21"/>
                                        <p:tgtEl>
                                          <p:spTgt spid="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id="22"/>
                                        <p:tgtEl>
                                          <p:spTgt spid="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23"/>
                                        <p:tgtEl>
                                          <p:spTgt spid="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5"/>
      <p:bldP animBg="1" grpId="1" spid="4"/>
      <p:bldP build="p" grpId="2" spid="4"/>
    </p:bldLst>
  </p:timing>
</p:sld>
</file>

<file path=ppt/slides/slide6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0F23386B-F2AC-45F4-9233-21A7FBCC11D4}">
                <a16:creationId xmlns:a16="http://schemas.microsoft.com/office/drawing/2010/main" id="{B6E882F2-A01E-4732-93ED-B7DEFD2239DF}"/>
              </a:ext>
            </a:extLst>
          </p:cNvPr>
          <p:cNvPicPr>
            <a:picLocks noChangeAspect="true"/>
          </p:cNvPicPr>
          <p:nvPr/>
        </p:nvPicPr>
        <p:blipFill>
          <a:blip r:embed="rId2"/>
          <a:srcRect t="96181"/>
          <a:stretch>
            <a:fillRect/>
          </a:stretch>
        </p:blipFill>
        <p:spPr>
          <a:xfrm rot="0">
            <a:off x="675957" y="6471920"/>
            <a:ext cx="2143125" cy="193040"/>
          </a:xfrm>
          <a:prstGeom prst="rect">
            <a:avLst/>
          </a:prstGeom>
          <a:noFill/>
        </p:spPr>
      </p:pic>
      <p:sp>
        <p:nvSpPr>
          <p:cNvPr id="3" name="Title 3">
            <a:extLst>
              <a:ext uri="{2BE2BB50-A87D-4C09-9CEC-6689ADF0B63E}">
                <a16:creationId xmlns:a16="http://schemas.microsoft.com/office/drawing/2010/main" id="{C4168E1E-3058-481D-A63F-DF39347DCDA8}"/>
              </a:ext>
            </a:extLst>
          </p:cNvPr>
          <p:cNvSpPr>
            <a:spLocks noGrp="true"/>
          </p:cNvSpPr>
          <p:nvPr>
            <p:ph idx="2" type="title"/>
          </p:nvPr>
        </p:nvSpPr>
        <p:spPr>
          <a:xfrm rot="0">
            <a:off x="675957" y="370589"/>
            <a:ext cx="2981643" cy="830997"/>
          </a:xfrm>
        </p:spPr>
        <p:txBody>
          <a:bodyPr rtlCol="0">
            <a:normAutofit/>
          </a:bodyPr>
          <a:lstStyle/>
          <a:p>
            <a:pPr/>
            <a:r>
              <a:rPr dirty="0" lang="en-US"/>
              <a:t>RESULTS </a:t>
            </a:r>
            <a:endParaRPr dirty="0" lang="en-US"/>
          </a:p>
        </p:txBody>
      </p:sp>
      <p:sp>
        <p:nvSpPr>
          <p:cNvPr id="4" name="Text Placeholder 30">
            <a:extLst>
              <a:ext uri="{B0CFB4EB-357A-407D-9E22-EEBCB7AAC29C}">
                <a16:creationId xmlns:a16="http://schemas.microsoft.com/office/drawing/2010/main" id="{2311EB2A-B4B8-4CD4-B170-6D55014B13A8}"/>
              </a:ext>
            </a:extLst>
          </p:cNvPr>
          <p:cNvSpPr txBox="1"/>
          <p:nvPr/>
        </p:nvSpPr>
        <p:spPr>
          <a:xfrm rot="0">
            <a:off x="320982" y="1275371"/>
            <a:ext cx="3343561" cy="66607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>
            <a:lvl1pPr algn="ctr" indent="0" lvl="0" marL="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dirty="0" lang="en-US" sz="1600">
                <a:solidFill>
                  <a:schemeClr val="tx1"/>
                </a:solidFill>
                <a:latin typeface="+mn-lt"/>
              </a:defRPr>
            </a:lvl1pPr>
            <a:lvl2pPr algn="l" indent="-285750" lvl="1" marL="74295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algn="l" indent="-228600" lvl="2" marL="11430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algn="l" indent="-228600" lvl="3" marL="16002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algn="l" indent="-228600" lvl="4" marL="20574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algn="l" indent="-228600" lvl="5" marL="25146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6pPr>
            <a:lvl7pPr algn="l" indent="-228600" lvl="6" marL="29718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7pPr>
            <a:lvl8pPr algn="l" indent="-228600" lvl="7" marL="34290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8pPr>
            <a:lvl9pPr algn="l" indent="-228600" lvl="8" marL="38862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9pPr>
          </a:lstStyle>
          <a:p>
            <a:pPr/>
            <a:r>
              <a:rPr dirty="0" lang="en-GB" sz="2000"/>
              <a:t/>
            </a:r>
            <a:endParaRPr dirty="0" lang="en-GB" sz="2000"/>
          </a:p>
        </p:txBody>
      </p:sp>
      <p:sp>
        <p:nvSpPr>
          <p:cNvPr id="5" name="Text Placeholder 30">
            <a:extLst>
              <a:ext uri="{46F7AC4B-DB8F-474C-B1F7-FB88F38030FC}">
                <a16:creationId xmlns:a16="http://schemas.microsoft.com/office/drawing/2010/main" id="{D1C31C2C-81E4-4E74-8F65-B49711954B39}"/>
              </a:ext>
            </a:extLst>
          </p:cNvPr>
          <p:cNvSpPr txBox="1"/>
          <p:nvPr/>
        </p:nvSpPr>
        <p:spPr>
          <a:xfrm rot="0">
            <a:off x="4345694" y="1275371"/>
            <a:ext cx="3343561" cy="66607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>
            <a:lvl1pPr algn="ctr" indent="0" lvl="0" marL="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dirty="0" lang="en-US" sz="1600">
                <a:solidFill>
                  <a:schemeClr val="tx1"/>
                </a:solidFill>
                <a:latin typeface="+mn-lt"/>
              </a:defRPr>
            </a:lvl1pPr>
            <a:lvl2pPr algn="l" indent="-285750" lvl="1" marL="74295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algn="l" indent="-228600" lvl="2" marL="11430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algn="l" indent="-228600" lvl="3" marL="16002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algn="l" indent="-228600" lvl="4" marL="20574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algn="l" indent="-228600" lvl="5" marL="25146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6pPr>
            <a:lvl7pPr algn="l" indent="-228600" lvl="6" marL="29718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7pPr>
            <a:lvl8pPr algn="l" indent="-228600" lvl="7" marL="34290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8pPr>
            <a:lvl9pPr algn="l" indent="-228600" lvl="8" marL="38862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9pPr>
          </a:lstStyle>
          <a:p>
            <a:pPr/>
            <a:r>
              <a:rPr dirty="0" lang="en-GB" sz="2000"/>
              <a:t/>
            </a:r>
            <a:endParaRPr dirty="0" lang="en-GB" sz="2000"/>
          </a:p>
        </p:txBody>
      </p:sp>
      <p:sp>
        <p:nvSpPr>
          <p:cNvPr id="6" name="Title 3">
            <a:extLst>
              <a:ext uri="{60BBE6DD-E872-4900-927E-C5E0E12F391C}">
                <a16:creationId xmlns:a16="http://schemas.microsoft.com/office/drawing/2010/main" id="{A5F8F790-B5A5-4767-9D85-9E0C601C78B6}"/>
              </a:ext>
            </a:extLst>
          </p:cNvPr>
          <p:cNvSpPr txBox="1"/>
          <p:nvPr/>
        </p:nvSpPr>
        <p:spPr>
          <a:xfrm rot="0">
            <a:off x="422959" y="5737442"/>
            <a:ext cx="2981643" cy="830997"/>
          </a:xfrm>
          <a:prstGeom prst="rect">
            <a:avLst/>
          </a:prstGeom>
        </p:spPr>
        <p:txBody>
          <a:bodyPr anchor="t" bIns="45720" lIns="91440" rIns="91440" rtlCol="0" tIns="45720" vert="horz">
            <a:normAutofit/>
          </a:bodyPr>
          <a:lstStyle>
            <a:lvl1pPr algn="l" lvl="0" rtl="false">
              <a:spcBef>
                <a:spcPct val="0"/>
              </a:spcBef>
              <a:buNone/>
              <a:defRPr b="1" dirty="0" lang="en-US" sz="4800">
                <a:solidFill>
                  <a:schemeClr val="tx1"/>
                </a:solidFill>
                <a:latin typeface="+mj-lt"/>
              </a:defRPr>
            </a:lvl1pPr>
            <a:lvl2pPr lvl="1">
              <a:defRPr dirty="0" lang="en-US">
                <a:solidFill>
                  <a:schemeClr val="tx2"/>
                </a:solidFill>
              </a:defRPr>
            </a:lvl2pPr>
            <a:lvl3pPr lvl="2">
              <a:defRPr dirty="0" lang="en-US">
                <a:solidFill>
                  <a:schemeClr val="tx2"/>
                </a:solidFill>
              </a:defRPr>
            </a:lvl3pPr>
            <a:lvl4pPr lvl="3">
              <a:defRPr dirty="0" lang="en-US">
                <a:solidFill>
                  <a:schemeClr val="tx2"/>
                </a:solidFill>
              </a:defRPr>
            </a:lvl4pPr>
            <a:lvl5pPr lvl="4">
              <a:defRPr dirty="0" lang="en-US">
                <a:solidFill>
                  <a:schemeClr val="tx2"/>
                </a:solidFill>
              </a:defRPr>
            </a:lvl5pPr>
            <a:lvl6pPr lvl="5">
              <a:defRPr dirty="0" lang="en-US">
                <a:solidFill>
                  <a:schemeClr val="tx2"/>
                </a:solidFill>
              </a:defRPr>
            </a:lvl6pPr>
            <a:lvl7pPr lvl="6">
              <a:defRPr dirty="0" lang="en-US">
                <a:solidFill>
                  <a:schemeClr val="tx2"/>
                </a:solidFill>
              </a:defRPr>
            </a:lvl7pPr>
            <a:lvl8pPr lvl="7">
              <a:defRPr dirty="0" lang="en-US">
                <a:solidFill>
                  <a:schemeClr val="tx2"/>
                </a:solidFill>
              </a:defRPr>
            </a:lvl8pPr>
            <a:lvl9pPr lvl="8">
              <a:defRPr dirty="0" lang="en-US">
                <a:solidFill>
                  <a:schemeClr val="tx2"/>
                </a:solidFill>
              </a:defRPr>
            </a:lvl9pPr>
          </a:lstStyle>
          <a:p>
            <a:pPr/>
            <a:r>
              <a:rPr dirty="0" lang="en-US"/>
              <a:t> </a:t>
            </a:r>
            <a:r>
              <a:rPr b="0" dirty="0" lang="en-GB" sz="2000" u="sng">
                <a:solidFill>
                  <a:srgbClr val="0070c0"/>
                </a:solidFill>
                <a:latin typeface="+mj-lt"/>
                <a:hlinkClick action="ppaction://media" r:id=""/>
              </a:rPr>
              <a:t>Demo Link</a:t>
            </a:r>
            <a:endParaRPr b="0" dirty="0" lang="en-GB" sz="2000" u="sng">
              <a:solidFill>
                <a:srgbClr val="0070c0"/>
              </a:solidFill>
              <a:latin typeface="+mj-lt"/>
              <a:hlinkClick action="ppaction://media" r:id=""/>
            </a:endParaRPr>
          </a:p>
        </p:txBody>
      </p:sp>
      <p:sp>
        <p:nvSpPr>
          <p:cNvPr id="7" name="">
            <a:extLst>
              <a:ext uri="{A226D673-51CD-4C51-BBDD-432CB4230198}">
                <a16:creationId xmlns:a16="http://schemas.microsoft.com/office/drawing/2010/main" id="{F59F63AA-0BC0-4D08-83E6-4E4598E55596}"/>
              </a:ext>
            </a:extLst>
          </p:cNvPr>
          <p:cNvSpPr txBox="1"/>
          <p:nvPr/>
        </p:nvSpPr>
        <p:spPr>
          <a:xfrm flipH="false" flipV="false">
            <a:off x="2867749" y="3846317"/>
            <a:ext cx="1905000" cy="308552"/>
          </a:xfrm>
          <a:prstGeom prst="rect">
            <a:avLst/>
          </a:prstGeom>
        </p:spPr>
        <p:txBody>
          <a:bodyPr anchor="t" bIns="47625" lIns="95250" rIns="95250" rtlCol="0" tIns="47625">
            <a:spAutoFit/>
          </a:bodyPr>
          <a:lstStyle/>
          <a:p>
            <a:pPr>
              <a:defRPr dirty="0" lang="en-US" sz="1400"/>
            </a:pPr>
            <a:r>
              <a:rPr dirty="0" lang="en-US"/>
              <a:t/>
            </a:r>
            <a:endParaRPr dirty="0" lang="en-US"/>
          </a:p>
        </p:txBody>
      </p:sp>
      <p:pic>
        <p:nvPicPr>
          <p:cNvPr id="8" name="">
            <a:extLst>
              <a:ext uri="{279DDE5C-B3AE-4151-9F50-AFA9247C6AC3}">
                <a16:creationId xmlns:a16="http://schemas.microsoft.com/office/drawing/2010/main" id="{EA9AC5DF-72E5-41DD-9579-0E40988DB1D9}"/>
              </a:ext>
            </a:extLst>
          </p:cNvPr>
          <p:cNvPicPr>
            <a:picLocks noChangeAspect="true"/>
          </p:cNvPicPr>
          <p:nvPr/>
        </p:nvPicPr>
        <p:blipFill>
          <a:blip r:embed="rId3"/>
          <a:srcRect b="7890" l="16900" r="32020" t="20240"/>
          <a:stretch>
            <a:fillRect/>
          </a:stretch>
        </p:blipFill>
        <p:spPr>
          <a:xfrm flipH="false" flipV="false" rot="0">
            <a:off x="2408539" y="1309544"/>
            <a:ext cx="6259982" cy="4951628"/>
          </a:xfrm>
          <a:prstGeom prst="rect">
            <a:avLst/>
          </a:prstGeom>
          <a:noFill/>
        </p:spPr>
      </p:pic>
    </p:spTree>
    <p:extLst>
      <p:ext uri="{C53DB7FA-0093-4920-95B0-192A614D6DD1}">
        <p14:creationId xmlns:p14="http://schemas.microsoft.com/office/powerpoint/2010/main" val="1730870291176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id="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9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12" nodeType="clickEffect" presetClass="entr" presetID="47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14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id="15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16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grpId="2" id="19" nodeType="clickEffect" presetClass="entr" presetID="47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2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id="22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23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3"/>
      <p:bldP animBg="1" grpId="1" spid="4"/>
      <p:bldP animBg="1" grpId="2" spid="5"/>
    </p:bldLst>
  </p:timing>
</p:sld>
</file>

<file path=ppt/slides/slide7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0D750307-205A-4C63-8C54-9F380DD97157}">
                <a16:creationId xmlns:a16="http://schemas.microsoft.com/office/drawing/2010/main" id="{81C0C45C-7F2C-472E-A555-10F1C8EC4E38}"/>
              </a:ext>
            </a:extLst>
          </p:cNvPr>
          <p:cNvPicPr>
            <a:picLocks noChangeAspect="true"/>
          </p:cNvPicPr>
          <p:nvPr/>
        </p:nvPicPr>
        <p:blipFill>
          <a:blip r:embed="rId2"/>
          <a:srcRect t="96181"/>
          <a:stretch>
            <a:fillRect/>
          </a:stretch>
        </p:blipFill>
        <p:spPr>
          <a:xfrm rot="0">
            <a:off x="675957" y="6471920"/>
            <a:ext cx="2143125" cy="193040"/>
          </a:xfrm>
          <a:prstGeom prst="rect">
            <a:avLst/>
          </a:prstGeom>
          <a:noFill/>
        </p:spPr>
      </p:pic>
      <p:sp>
        <p:nvSpPr>
          <p:cNvPr id="3" name="Title 3">
            <a:extLst>
              <a:ext uri="{011FE616-2739-4A52-8A78-62ABAD91B0DD}">
                <a16:creationId xmlns:a16="http://schemas.microsoft.com/office/drawing/2010/main" id="{B1530CD1-331A-4D8B-95CB-B480D08043C9}"/>
              </a:ext>
            </a:extLst>
          </p:cNvPr>
          <p:cNvSpPr>
            <a:spLocks noGrp="true"/>
          </p:cNvSpPr>
          <p:nvPr>
            <p:ph idx="2" type="title"/>
          </p:nvPr>
        </p:nvSpPr>
        <p:spPr>
          <a:xfrm rot="0">
            <a:off x="675957" y="370589"/>
            <a:ext cx="2981643" cy="830997"/>
          </a:xfrm>
        </p:spPr>
        <p:txBody>
          <a:bodyPr rtlCol="0">
            <a:normAutofit/>
          </a:bodyPr>
          <a:lstStyle/>
          <a:p>
            <a:pPr/>
            <a:r>
              <a:rPr dirty="0" lang="en-US"/>
              <a:t>RESULTS </a:t>
            </a:r>
            <a:endParaRPr dirty="0" lang="en-US"/>
          </a:p>
        </p:txBody>
      </p:sp>
      <p:sp>
        <p:nvSpPr>
          <p:cNvPr id="4" name="Text Placeholder 30">
            <a:extLst>
              <a:ext uri="{C6AC7CEC-F25D-4D2F-AEFA-37BCD8269B99}">
                <a16:creationId xmlns:a16="http://schemas.microsoft.com/office/drawing/2010/main" id="{D1BE4809-78A0-4413-9093-54DD7E1212BF}"/>
              </a:ext>
            </a:extLst>
          </p:cNvPr>
          <p:cNvSpPr txBox="1"/>
          <p:nvPr/>
        </p:nvSpPr>
        <p:spPr>
          <a:xfrm rot="0">
            <a:off x="320982" y="1275371"/>
            <a:ext cx="3343561" cy="66607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>
            <a:lvl1pPr algn="ctr" indent="0" lvl="0" marL="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dirty="0" lang="en-US" sz="1600">
                <a:solidFill>
                  <a:schemeClr val="tx1"/>
                </a:solidFill>
                <a:latin typeface="+mn-lt"/>
              </a:defRPr>
            </a:lvl1pPr>
            <a:lvl2pPr algn="l" indent="-285750" lvl="1" marL="74295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algn="l" indent="-228600" lvl="2" marL="11430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algn="l" indent="-228600" lvl="3" marL="16002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algn="l" indent="-228600" lvl="4" marL="20574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algn="l" indent="-228600" lvl="5" marL="25146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6pPr>
            <a:lvl7pPr algn="l" indent="-228600" lvl="6" marL="29718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7pPr>
            <a:lvl8pPr algn="l" indent="-228600" lvl="7" marL="34290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8pPr>
            <a:lvl9pPr algn="l" indent="-228600" lvl="8" marL="38862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9pPr>
          </a:lstStyle>
          <a:p>
            <a:pPr/>
            <a:r>
              <a:rPr dirty="0" lang="en-GB" sz="2000"/>
              <a:t/>
            </a:r>
            <a:endParaRPr dirty="0" lang="en-GB" sz="2000"/>
          </a:p>
        </p:txBody>
      </p:sp>
      <p:sp>
        <p:nvSpPr>
          <p:cNvPr id="5" name="Text Placeholder 30">
            <a:extLst>
              <a:ext uri="{0F44C2F0-9C9C-4B04-A83A-13F950F9E78F}">
                <a16:creationId xmlns:a16="http://schemas.microsoft.com/office/drawing/2010/main" id="{35EEDE85-296B-4D79-A5BF-E2BA6996BA72}"/>
              </a:ext>
            </a:extLst>
          </p:cNvPr>
          <p:cNvSpPr txBox="1"/>
          <p:nvPr/>
        </p:nvSpPr>
        <p:spPr>
          <a:xfrm rot="0">
            <a:off x="4345694" y="1275371"/>
            <a:ext cx="3343561" cy="66607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>
            <a:lvl1pPr algn="ctr" indent="0" lvl="0" marL="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dirty="0" lang="en-US" sz="1600">
                <a:solidFill>
                  <a:schemeClr val="tx1"/>
                </a:solidFill>
                <a:latin typeface="+mn-lt"/>
              </a:defRPr>
            </a:lvl1pPr>
            <a:lvl2pPr algn="l" indent="-285750" lvl="1" marL="74295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algn="l" indent="-228600" lvl="2" marL="11430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algn="l" indent="-228600" lvl="3" marL="16002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algn="l" indent="-228600" lvl="4" marL="20574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algn="l" indent="-228600" lvl="5" marL="25146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6pPr>
            <a:lvl7pPr algn="l" indent="-228600" lvl="6" marL="29718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7pPr>
            <a:lvl8pPr algn="l" indent="-228600" lvl="7" marL="34290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8pPr>
            <a:lvl9pPr algn="l" indent="-228600" lvl="8" marL="38862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9pPr>
          </a:lstStyle>
          <a:p>
            <a:pPr/>
            <a:r>
              <a:rPr dirty="0" lang="en-GB" sz="2000"/>
              <a:t/>
            </a:r>
            <a:endParaRPr dirty="0" lang="en-GB" sz="2000"/>
          </a:p>
        </p:txBody>
      </p:sp>
      <p:sp>
        <p:nvSpPr>
          <p:cNvPr id="6" name="Title 3">
            <a:extLst>
              <a:ext uri="{9C6A1AD1-9CF1-4ADA-ABFD-865F0EF4FCA2}">
                <a16:creationId xmlns:a16="http://schemas.microsoft.com/office/drawing/2010/main" id="{46AB2E1A-25A3-4DB6-B69A-07B461A56677}"/>
              </a:ext>
            </a:extLst>
          </p:cNvPr>
          <p:cNvSpPr txBox="1"/>
          <p:nvPr/>
        </p:nvSpPr>
        <p:spPr>
          <a:xfrm rot="0">
            <a:off x="422959" y="5737442"/>
            <a:ext cx="2981643" cy="830997"/>
          </a:xfrm>
          <a:prstGeom prst="rect">
            <a:avLst/>
          </a:prstGeom>
        </p:spPr>
        <p:txBody>
          <a:bodyPr anchor="t" bIns="45720" lIns="91440" rIns="91440" rtlCol="0" tIns="45720" vert="horz">
            <a:normAutofit/>
          </a:bodyPr>
          <a:lstStyle>
            <a:lvl1pPr algn="l" lvl="0" rtl="false">
              <a:spcBef>
                <a:spcPct val="0"/>
              </a:spcBef>
              <a:buNone/>
              <a:defRPr b="1" dirty="0" lang="en-US" sz="4800">
                <a:solidFill>
                  <a:schemeClr val="tx1"/>
                </a:solidFill>
                <a:latin typeface="+mj-lt"/>
              </a:defRPr>
            </a:lvl1pPr>
            <a:lvl2pPr lvl="1">
              <a:defRPr dirty="0" lang="en-US">
                <a:solidFill>
                  <a:schemeClr val="tx2"/>
                </a:solidFill>
              </a:defRPr>
            </a:lvl2pPr>
            <a:lvl3pPr lvl="2">
              <a:defRPr dirty="0" lang="en-US">
                <a:solidFill>
                  <a:schemeClr val="tx2"/>
                </a:solidFill>
              </a:defRPr>
            </a:lvl3pPr>
            <a:lvl4pPr lvl="3">
              <a:defRPr dirty="0" lang="en-US">
                <a:solidFill>
                  <a:schemeClr val="tx2"/>
                </a:solidFill>
              </a:defRPr>
            </a:lvl4pPr>
            <a:lvl5pPr lvl="4">
              <a:defRPr dirty="0" lang="en-US">
                <a:solidFill>
                  <a:schemeClr val="tx2"/>
                </a:solidFill>
              </a:defRPr>
            </a:lvl5pPr>
            <a:lvl6pPr lvl="5">
              <a:defRPr dirty="0" lang="en-US">
                <a:solidFill>
                  <a:schemeClr val="tx2"/>
                </a:solidFill>
              </a:defRPr>
            </a:lvl6pPr>
            <a:lvl7pPr lvl="6">
              <a:defRPr dirty="0" lang="en-US">
                <a:solidFill>
                  <a:schemeClr val="tx2"/>
                </a:solidFill>
              </a:defRPr>
            </a:lvl7pPr>
            <a:lvl8pPr lvl="7">
              <a:defRPr dirty="0" lang="en-US">
                <a:solidFill>
                  <a:schemeClr val="tx2"/>
                </a:solidFill>
              </a:defRPr>
            </a:lvl8pPr>
            <a:lvl9pPr lvl="8">
              <a:defRPr dirty="0" lang="en-US">
                <a:solidFill>
                  <a:schemeClr val="tx2"/>
                </a:solidFill>
              </a:defRPr>
            </a:lvl9pPr>
          </a:lstStyle>
          <a:p>
            <a:pPr/>
            <a:r>
              <a:rPr dirty="0" lang="en-US"/>
              <a:t> </a:t>
            </a:r>
            <a:r>
              <a:rPr b="0" dirty="0" lang="en-GB" sz="2000" u="sng">
                <a:solidFill>
                  <a:srgbClr val="0070c0"/>
                </a:solidFill>
                <a:latin typeface="+mj-lt"/>
                <a:hlinkClick action="ppaction://media" r:id=""/>
              </a:rPr>
              <a:t>Demo Link</a:t>
            </a:r>
            <a:endParaRPr b="0" dirty="0" lang="en-GB" sz="2000" u="sng">
              <a:solidFill>
                <a:srgbClr val="0070c0"/>
              </a:solidFill>
              <a:latin typeface="+mj-lt"/>
              <a:hlinkClick action="ppaction://media" r:id=""/>
            </a:endParaRPr>
          </a:p>
        </p:txBody>
      </p:sp>
      <p:sp>
        <p:nvSpPr>
          <p:cNvPr id="7" name="">
            <a:extLst>
              <a:ext uri="{B244634B-E9BC-47F5-9BBD-38972BFC5396}">
                <a16:creationId xmlns:a16="http://schemas.microsoft.com/office/drawing/2010/main" id="{FAE2714E-0BDD-44CD-AD01-781D93340785}"/>
              </a:ext>
            </a:extLst>
          </p:cNvPr>
          <p:cNvSpPr txBox="1"/>
          <p:nvPr/>
        </p:nvSpPr>
        <p:spPr>
          <a:xfrm flipH="false" flipV="false">
            <a:off x="2867749" y="3846317"/>
            <a:ext cx="1905000" cy="308552"/>
          </a:xfrm>
          <a:prstGeom prst="rect">
            <a:avLst/>
          </a:prstGeom>
        </p:spPr>
        <p:txBody>
          <a:bodyPr anchor="t" bIns="47625" lIns="95250" rIns="95250" rtlCol="0" tIns="47625">
            <a:spAutoFit/>
          </a:bodyPr>
          <a:lstStyle/>
          <a:p>
            <a:pPr>
              <a:defRPr dirty="0" lang="en-US" sz="1400"/>
            </a:pPr>
            <a:r>
              <a:rPr dirty="0" lang="en-US"/>
              <a:t/>
            </a:r>
            <a:endParaRPr dirty="0" lang="en-US"/>
          </a:p>
        </p:txBody>
      </p:sp>
      <p:pic>
        <p:nvPicPr>
          <p:cNvPr id="8" name="">
            <a:extLst>
              <a:ext uri="{D011B701-2CC9-4C3C-BBE8-E90F63FEEDC4}">
                <a16:creationId xmlns:a16="http://schemas.microsoft.com/office/drawing/2010/main" id="{5DE2B1F6-8E5E-4CFA-A41F-382FA6CFEF8E}"/>
              </a:ext>
            </a:extLst>
          </p:cNvPr>
          <p:cNvPicPr>
            <a:picLocks noChangeAspect="true"/>
          </p:cNvPicPr>
          <p:nvPr/>
        </p:nvPicPr>
        <p:blipFill>
          <a:blip r:embed="rId3"/>
          <a:srcRect b="17210" l="18120" r="49130" t="22880"/>
          <a:stretch>
            <a:fillRect/>
          </a:stretch>
        </p:blipFill>
        <p:spPr>
          <a:xfrm flipH="false" flipV="false" rot="0">
            <a:off x="3029759" y="1272882"/>
            <a:ext cx="4662906" cy="4796132"/>
          </a:xfrm>
          <a:prstGeom prst="rect">
            <a:avLst/>
          </a:prstGeom>
          <a:noFill/>
        </p:spPr>
      </p:pic>
    </p:spTree>
    <p:extLst>
      <p:ext uri="{2B2B9314-E693-4A3C-9A39-D92622386212}">
        <p14:creationId xmlns:p14="http://schemas.microsoft.com/office/powerpoint/2010/main" val="1730870291179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id="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9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12" nodeType="clickEffect" presetClass="entr" presetID="47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14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id="15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16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grpId="2" id="19" nodeType="clickEffect" presetClass="entr" presetID="47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2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id="22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23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3"/>
      <p:bldP animBg="1" grpId="1" spid="4"/>
      <p:bldP animBg="1" grpId="2" spid="5"/>
    </p:bldLst>
  </p:timing>
</p:sld>
</file>

<file path=ppt/slides/slide8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ED8E0580-9C22-4DB2-98C9-A130343D18F2}">
                <a16:creationId xmlns:a16="http://schemas.microsoft.com/office/drawing/2010/main" id="{170136FB-6ACC-42FC-A19E-E8262B04C0AC}"/>
              </a:ext>
            </a:extLst>
          </p:cNvPr>
          <p:cNvPicPr>
            <a:picLocks noChangeAspect="true"/>
          </p:cNvPicPr>
          <p:nvPr/>
        </p:nvPicPr>
        <p:blipFill>
          <a:blip r:embed="rId2"/>
          <a:srcRect t="96181"/>
          <a:stretch>
            <a:fillRect/>
          </a:stretch>
        </p:blipFill>
        <p:spPr>
          <a:xfrm rot="0">
            <a:off x="675957" y="6471920"/>
            <a:ext cx="2143125" cy="193040"/>
          </a:xfrm>
          <a:prstGeom prst="rect">
            <a:avLst/>
          </a:prstGeom>
          <a:noFill/>
        </p:spPr>
      </p:pic>
      <p:sp>
        <p:nvSpPr>
          <p:cNvPr id="3" name="Title 3">
            <a:extLst>
              <a:ext uri="{52DAA321-797C-414C-B426-9A765BA0D415}">
                <a16:creationId xmlns:a16="http://schemas.microsoft.com/office/drawing/2010/main" id="{DE7DA259-BD79-4BDB-B673-76426B11F36E}"/>
              </a:ext>
            </a:extLst>
          </p:cNvPr>
          <p:cNvSpPr>
            <a:spLocks noGrp="true"/>
          </p:cNvSpPr>
          <p:nvPr>
            <p:ph idx="2" type="title"/>
          </p:nvPr>
        </p:nvSpPr>
        <p:spPr>
          <a:xfrm rot="0">
            <a:off x="675957" y="370589"/>
            <a:ext cx="2981643" cy="830997"/>
          </a:xfrm>
        </p:spPr>
        <p:txBody>
          <a:bodyPr rtlCol="0">
            <a:normAutofit/>
          </a:bodyPr>
          <a:lstStyle/>
          <a:p>
            <a:pPr/>
            <a:r>
              <a:rPr dirty="0" lang="en-US"/>
              <a:t>RESULTS </a:t>
            </a:r>
            <a:endParaRPr dirty="0" lang="en-US"/>
          </a:p>
        </p:txBody>
      </p:sp>
      <p:sp>
        <p:nvSpPr>
          <p:cNvPr id="4" name="Text Placeholder 30">
            <a:extLst>
              <a:ext uri="{4EEFDACC-064D-463F-88D8-1604C1DF7F12}">
                <a16:creationId xmlns:a16="http://schemas.microsoft.com/office/drawing/2010/main" id="{649910DE-DF45-4661-A0C0-64371525919F}"/>
              </a:ext>
            </a:extLst>
          </p:cNvPr>
          <p:cNvSpPr txBox="1"/>
          <p:nvPr/>
        </p:nvSpPr>
        <p:spPr>
          <a:xfrm rot="0">
            <a:off x="320982" y="1275371"/>
            <a:ext cx="3343561" cy="66607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>
            <a:lvl1pPr algn="ctr" indent="0" lvl="0" marL="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dirty="0" lang="en-US" sz="1600">
                <a:solidFill>
                  <a:schemeClr val="tx1"/>
                </a:solidFill>
                <a:latin typeface="+mn-lt"/>
              </a:defRPr>
            </a:lvl1pPr>
            <a:lvl2pPr algn="l" indent="-285750" lvl="1" marL="74295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algn="l" indent="-228600" lvl="2" marL="11430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algn="l" indent="-228600" lvl="3" marL="16002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algn="l" indent="-228600" lvl="4" marL="20574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algn="l" indent="-228600" lvl="5" marL="25146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6pPr>
            <a:lvl7pPr algn="l" indent="-228600" lvl="6" marL="29718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7pPr>
            <a:lvl8pPr algn="l" indent="-228600" lvl="7" marL="34290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8pPr>
            <a:lvl9pPr algn="l" indent="-228600" lvl="8" marL="38862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9pPr>
          </a:lstStyle>
          <a:p>
            <a:pPr/>
            <a:r>
              <a:rPr dirty="0" lang="en-GB" sz="2000"/>
              <a:t/>
            </a:r>
            <a:endParaRPr dirty="0" lang="en-GB" sz="2000"/>
          </a:p>
        </p:txBody>
      </p:sp>
      <p:sp>
        <p:nvSpPr>
          <p:cNvPr id="5" name="Text Placeholder 30">
            <a:extLst>
              <a:ext uri="{C688CA80-E072-44E8-8592-392158653ABC}">
                <a16:creationId xmlns:a16="http://schemas.microsoft.com/office/drawing/2010/main" id="{2F8196BD-69FF-437F-A954-6B7BCDE5BB6A}"/>
              </a:ext>
            </a:extLst>
          </p:cNvPr>
          <p:cNvSpPr txBox="1"/>
          <p:nvPr/>
        </p:nvSpPr>
        <p:spPr>
          <a:xfrm rot="0">
            <a:off x="4345694" y="1275371"/>
            <a:ext cx="3343561" cy="66607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>
            <a:lvl1pPr algn="ctr" indent="0" lvl="0" marL="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dirty="0" lang="en-US" sz="1600">
                <a:solidFill>
                  <a:schemeClr val="tx1"/>
                </a:solidFill>
                <a:latin typeface="+mn-lt"/>
              </a:defRPr>
            </a:lvl1pPr>
            <a:lvl2pPr algn="l" indent="-285750" lvl="1" marL="74295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algn="l" indent="-228600" lvl="2" marL="11430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algn="l" indent="-228600" lvl="3" marL="16002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algn="l" indent="-228600" lvl="4" marL="20574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algn="l" indent="-228600" lvl="5" marL="25146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6pPr>
            <a:lvl7pPr algn="l" indent="-228600" lvl="6" marL="29718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7pPr>
            <a:lvl8pPr algn="l" indent="-228600" lvl="7" marL="34290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8pPr>
            <a:lvl9pPr algn="l" indent="-228600" lvl="8" marL="38862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9pPr>
          </a:lstStyle>
          <a:p>
            <a:pPr/>
            <a:r>
              <a:rPr dirty="0" lang="en-GB" sz="2000"/>
              <a:t/>
            </a:r>
            <a:endParaRPr dirty="0" lang="en-GB" sz="2000"/>
          </a:p>
        </p:txBody>
      </p:sp>
      <p:sp>
        <p:nvSpPr>
          <p:cNvPr id="6" name="Title 3">
            <a:extLst>
              <a:ext uri="{A9729620-37C0-4B8F-BB81-A3376A29917A}">
                <a16:creationId xmlns:a16="http://schemas.microsoft.com/office/drawing/2010/main" id="{634A0DB4-B34F-428E-A252-2CE766314212}"/>
              </a:ext>
            </a:extLst>
          </p:cNvPr>
          <p:cNvSpPr txBox="1"/>
          <p:nvPr/>
        </p:nvSpPr>
        <p:spPr>
          <a:xfrm rot="0">
            <a:off x="422959" y="5737442"/>
            <a:ext cx="2981643" cy="830997"/>
          </a:xfrm>
          <a:prstGeom prst="rect">
            <a:avLst/>
          </a:prstGeom>
        </p:spPr>
        <p:txBody>
          <a:bodyPr anchor="t" bIns="45720" lIns="91440" rIns="91440" rtlCol="0" tIns="45720" vert="horz">
            <a:normAutofit/>
          </a:bodyPr>
          <a:lstStyle>
            <a:lvl1pPr algn="l" lvl="0" rtl="false">
              <a:spcBef>
                <a:spcPct val="0"/>
              </a:spcBef>
              <a:buNone/>
              <a:defRPr b="1" dirty="0" lang="en-US" sz="4800">
                <a:solidFill>
                  <a:schemeClr val="tx1"/>
                </a:solidFill>
                <a:latin typeface="+mj-lt"/>
              </a:defRPr>
            </a:lvl1pPr>
            <a:lvl2pPr lvl="1">
              <a:defRPr dirty="0" lang="en-US">
                <a:solidFill>
                  <a:schemeClr val="tx2"/>
                </a:solidFill>
              </a:defRPr>
            </a:lvl2pPr>
            <a:lvl3pPr lvl="2">
              <a:defRPr dirty="0" lang="en-US">
                <a:solidFill>
                  <a:schemeClr val="tx2"/>
                </a:solidFill>
              </a:defRPr>
            </a:lvl3pPr>
            <a:lvl4pPr lvl="3">
              <a:defRPr dirty="0" lang="en-US">
                <a:solidFill>
                  <a:schemeClr val="tx2"/>
                </a:solidFill>
              </a:defRPr>
            </a:lvl4pPr>
            <a:lvl5pPr lvl="4">
              <a:defRPr dirty="0" lang="en-US">
                <a:solidFill>
                  <a:schemeClr val="tx2"/>
                </a:solidFill>
              </a:defRPr>
            </a:lvl5pPr>
            <a:lvl6pPr lvl="5">
              <a:defRPr dirty="0" lang="en-US">
                <a:solidFill>
                  <a:schemeClr val="tx2"/>
                </a:solidFill>
              </a:defRPr>
            </a:lvl6pPr>
            <a:lvl7pPr lvl="6">
              <a:defRPr dirty="0" lang="en-US">
                <a:solidFill>
                  <a:schemeClr val="tx2"/>
                </a:solidFill>
              </a:defRPr>
            </a:lvl7pPr>
            <a:lvl8pPr lvl="7">
              <a:defRPr dirty="0" lang="en-US">
                <a:solidFill>
                  <a:schemeClr val="tx2"/>
                </a:solidFill>
              </a:defRPr>
            </a:lvl8pPr>
            <a:lvl9pPr lvl="8">
              <a:defRPr dirty="0" lang="en-US">
                <a:solidFill>
                  <a:schemeClr val="tx2"/>
                </a:solidFill>
              </a:defRPr>
            </a:lvl9pPr>
          </a:lstStyle>
          <a:p>
            <a:pPr/>
            <a:r>
              <a:rPr dirty="0" lang="en-US"/>
              <a:t> </a:t>
            </a:r>
            <a:r>
              <a:rPr b="0" dirty="0" lang="en-GB" sz="2000" u="sng">
                <a:solidFill>
                  <a:srgbClr val="0070c0"/>
                </a:solidFill>
                <a:latin typeface="+mj-lt"/>
                <a:hlinkClick action="ppaction://media" r:id=""/>
              </a:rPr>
              <a:t>Demo Link</a:t>
            </a:r>
            <a:endParaRPr b="0" dirty="0" lang="en-GB" sz="2000" u="sng">
              <a:solidFill>
                <a:srgbClr val="0070c0"/>
              </a:solidFill>
              <a:latin typeface="+mj-lt"/>
              <a:hlinkClick action="ppaction://media" r:id=""/>
            </a:endParaRPr>
          </a:p>
        </p:txBody>
      </p:sp>
      <p:sp>
        <p:nvSpPr>
          <p:cNvPr id="7" name="">
            <a:extLst>
              <a:ext uri="{6F617446-5B81-420F-89BD-B9C9E5E2D23D}">
                <a16:creationId xmlns:a16="http://schemas.microsoft.com/office/drawing/2010/main" id="{64405C22-7641-4BA4-9B99-2E593691B0AB}"/>
              </a:ext>
            </a:extLst>
          </p:cNvPr>
          <p:cNvSpPr txBox="1"/>
          <p:nvPr/>
        </p:nvSpPr>
        <p:spPr>
          <a:xfrm flipH="false" flipV="false">
            <a:off x="2867749" y="3846317"/>
            <a:ext cx="1905000" cy="308552"/>
          </a:xfrm>
          <a:prstGeom prst="rect">
            <a:avLst/>
          </a:prstGeom>
        </p:spPr>
        <p:txBody>
          <a:bodyPr anchor="t" bIns="47625" lIns="95250" rIns="95250" rtlCol="0" tIns="47625">
            <a:spAutoFit/>
          </a:bodyPr>
          <a:lstStyle/>
          <a:p>
            <a:pPr>
              <a:defRPr dirty="0" lang="en-US" sz="1400"/>
            </a:pPr>
            <a:r>
              <a:rPr dirty="0" lang="en-US"/>
              <a:t>Text</a:t>
            </a:r>
            <a:endParaRPr dirty="0" lang="en-US"/>
          </a:p>
        </p:txBody>
      </p:sp>
      <p:pic>
        <p:nvPicPr>
          <p:cNvPr id="8" name="">
            <a:extLst>
              <a:ext uri="{F596481B-B097-4205-808B-3159DC384F2D}">
                <a16:creationId xmlns:a16="http://schemas.microsoft.com/office/drawing/2010/main" id="{7674DDBA-1A23-4C97-A715-9BA5517AD8A8}"/>
              </a:ext>
            </a:extLst>
          </p:cNvPr>
          <p:cNvPicPr>
            <a:picLocks noChangeAspect="true"/>
          </p:cNvPicPr>
          <p:nvPr/>
        </p:nvPicPr>
        <p:blipFill>
          <a:blip r:embed="rId3"/>
          <a:srcRect b="18670" l="17070" r="47960" t="24330"/>
          <a:stretch>
            <a:fillRect/>
          </a:stretch>
        </p:blipFill>
        <p:spPr>
          <a:xfrm flipH="false" flipV="false" rot="0">
            <a:off x="3064487" y="1428750"/>
            <a:ext cx="5147728" cy="4717322"/>
          </a:xfrm>
          <a:prstGeom prst="rect">
            <a:avLst/>
          </a:prstGeom>
          <a:noFill/>
        </p:spPr>
      </p:pic>
    </p:spTree>
    <p:extLst>
      <p:ext uri="{0651FC53-2701-43A2-9750-21D4D28550D2}">
        <p14:creationId xmlns:p14="http://schemas.microsoft.com/office/powerpoint/2010/main" val="1730870291181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id="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9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12" nodeType="clickEffect" presetClass="entr" presetID="47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14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id="15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16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grpId="2" id="19" nodeType="clickEffect" presetClass="entr" presetID="47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2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id="22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23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3"/>
      <p:bldP animBg="1" grpId="1" spid="4"/>
      <p:bldP animBg="1" grpId="2" spid="5"/>
    </p:bldLst>
  </p:timing>
</p:sld>
</file>

<file path=ppt/slides/slide9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E412EA2A-CAE5-4624-A152-EAE001EDD12B}">
                <a16:creationId xmlns:a16="http://schemas.microsoft.com/office/drawing/2010/main" id="{9F8E126B-5A0F-43F5-8F59-256323E4717B}"/>
              </a:ext>
            </a:extLst>
          </p:cNvPr>
          <p:cNvPicPr>
            <a:picLocks noChangeAspect="true"/>
          </p:cNvPicPr>
          <p:nvPr/>
        </p:nvPicPr>
        <p:blipFill>
          <a:blip r:embed="rId2"/>
          <a:srcRect t="96181"/>
          <a:stretch>
            <a:fillRect/>
          </a:stretch>
        </p:blipFill>
        <p:spPr>
          <a:xfrm rot="0">
            <a:off x="675957" y="6471920"/>
            <a:ext cx="2143125" cy="193040"/>
          </a:xfrm>
          <a:prstGeom prst="rect">
            <a:avLst/>
          </a:prstGeom>
          <a:noFill/>
        </p:spPr>
      </p:pic>
      <p:sp>
        <p:nvSpPr>
          <p:cNvPr id="3" name="Title 3">
            <a:extLst>
              <a:ext uri="{21915447-6CC9-4806-B2EC-26180981FFC3}">
                <a16:creationId xmlns:a16="http://schemas.microsoft.com/office/drawing/2010/main" id="{962B803F-8A88-4C2B-9FD4-EAA2A4313F7E}"/>
              </a:ext>
            </a:extLst>
          </p:cNvPr>
          <p:cNvSpPr>
            <a:spLocks noGrp="true"/>
          </p:cNvSpPr>
          <p:nvPr>
            <p:ph idx="2" type="title"/>
          </p:nvPr>
        </p:nvSpPr>
        <p:spPr>
          <a:xfrm rot="0">
            <a:off x="675957" y="370589"/>
            <a:ext cx="2981643" cy="830997"/>
          </a:xfrm>
        </p:spPr>
        <p:txBody>
          <a:bodyPr rtlCol="0">
            <a:normAutofit/>
          </a:bodyPr>
          <a:lstStyle/>
          <a:p>
            <a:pPr/>
            <a:r>
              <a:rPr dirty="0" lang="en-US"/>
              <a:t>RESULTS </a:t>
            </a:r>
            <a:endParaRPr dirty="0" lang="en-US"/>
          </a:p>
        </p:txBody>
      </p:sp>
      <p:sp>
        <p:nvSpPr>
          <p:cNvPr id="4" name="Text Placeholder 30">
            <a:extLst>
              <a:ext uri="{48D0056B-3267-40E8-8D8D-02A2B64AC8E5}">
                <a16:creationId xmlns:a16="http://schemas.microsoft.com/office/drawing/2010/main" id="{26EA3787-9B83-4BD9-A756-2F8E29D6DEF8}"/>
              </a:ext>
            </a:extLst>
          </p:cNvPr>
          <p:cNvSpPr txBox="1"/>
          <p:nvPr/>
        </p:nvSpPr>
        <p:spPr>
          <a:xfrm rot="0">
            <a:off x="320982" y="1275371"/>
            <a:ext cx="3343561" cy="66607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>
            <a:lvl1pPr algn="ctr" indent="0" lvl="0" marL="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dirty="0" lang="en-US" sz="1600">
                <a:solidFill>
                  <a:schemeClr val="tx1"/>
                </a:solidFill>
                <a:latin typeface="+mn-lt"/>
              </a:defRPr>
            </a:lvl1pPr>
            <a:lvl2pPr algn="l" indent="-285750" lvl="1" marL="74295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algn="l" indent="-228600" lvl="2" marL="11430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algn="l" indent="-228600" lvl="3" marL="16002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algn="l" indent="-228600" lvl="4" marL="20574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algn="l" indent="-228600" lvl="5" marL="25146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6pPr>
            <a:lvl7pPr algn="l" indent="-228600" lvl="6" marL="29718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7pPr>
            <a:lvl8pPr algn="l" indent="-228600" lvl="7" marL="34290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8pPr>
            <a:lvl9pPr algn="l" indent="-228600" lvl="8" marL="38862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9pPr>
          </a:lstStyle>
          <a:p>
            <a:pPr/>
            <a:r>
              <a:rPr dirty="0" lang="en-GB" sz="2000"/>
              <a:t/>
            </a:r>
            <a:endParaRPr dirty="0" lang="en-GB" sz="2000"/>
          </a:p>
        </p:txBody>
      </p:sp>
      <p:sp>
        <p:nvSpPr>
          <p:cNvPr id="5" name="Text Placeholder 30">
            <a:extLst>
              <a:ext uri="{88F88EE7-2735-4221-8F7B-F748ECE56944}">
                <a16:creationId xmlns:a16="http://schemas.microsoft.com/office/drawing/2010/main" id="{107B0B94-F462-42D4-A565-C4886E3B3884}"/>
              </a:ext>
            </a:extLst>
          </p:cNvPr>
          <p:cNvSpPr txBox="1"/>
          <p:nvPr/>
        </p:nvSpPr>
        <p:spPr>
          <a:xfrm rot="0">
            <a:off x="4345694" y="1275371"/>
            <a:ext cx="3343561" cy="66607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>
            <a:lvl1pPr algn="ctr" indent="0" lvl="0" marL="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None/>
              <a:defRPr dirty="0" lang="en-US" sz="1600">
                <a:solidFill>
                  <a:schemeClr val="tx1"/>
                </a:solidFill>
                <a:latin typeface="+mn-lt"/>
              </a:defRPr>
            </a:lvl1pPr>
            <a:lvl2pPr algn="l" indent="-285750" lvl="1" marL="74295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algn="l" indent="-228600" lvl="2" marL="11430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algn="l" indent="-228600" lvl="3" marL="16002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algn="l" indent="-228600" lvl="4" marL="20574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algn="l" indent="-228600" lvl="5" marL="25146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6pPr>
            <a:lvl7pPr algn="l" indent="-228600" lvl="6" marL="29718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7pPr>
            <a:lvl8pPr algn="l" indent="-228600" lvl="7" marL="34290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8pPr>
            <a:lvl9pPr algn="l" indent="-228600" lvl="8" marL="3886200" rtl="false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9pPr>
          </a:lstStyle>
          <a:p>
            <a:pPr/>
            <a:r>
              <a:rPr dirty="0" lang="en-GB" sz="2000"/>
              <a:t/>
            </a:r>
            <a:endParaRPr dirty="0" lang="en-GB" sz="2000"/>
          </a:p>
        </p:txBody>
      </p:sp>
      <p:sp>
        <p:nvSpPr>
          <p:cNvPr id="6" name="Title 3">
            <a:extLst>
              <a:ext uri="{1DF2916F-4DA0-47A0-AD0D-8C509779BA5F}">
                <a16:creationId xmlns:a16="http://schemas.microsoft.com/office/drawing/2010/main" id="{BDABB7B6-23D0-4B4B-97AC-ED9D2881AF55}"/>
              </a:ext>
            </a:extLst>
          </p:cNvPr>
          <p:cNvSpPr txBox="1"/>
          <p:nvPr/>
        </p:nvSpPr>
        <p:spPr>
          <a:xfrm rot="0">
            <a:off x="422959" y="5737442"/>
            <a:ext cx="2981643" cy="830997"/>
          </a:xfrm>
          <a:prstGeom prst="rect">
            <a:avLst/>
          </a:prstGeom>
        </p:spPr>
        <p:txBody>
          <a:bodyPr anchor="t" bIns="45720" lIns="91440" rIns="91440" rtlCol="0" tIns="45720" vert="horz">
            <a:normAutofit/>
          </a:bodyPr>
          <a:lstStyle>
            <a:lvl1pPr algn="l" lvl="0" rtl="false">
              <a:spcBef>
                <a:spcPct val="0"/>
              </a:spcBef>
              <a:buNone/>
              <a:defRPr b="1" dirty="0" lang="en-US" sz="4800">
                <a:solidFill>
                  <a:schemeClr val="tx1"/>
                </a:solidFill>
                <a:latin typeface="+mj-lt"/>
              </a:defRPr>
            </a:lvl1pPr>
            <a:lvl2pPr lvl="1">
              <a:defRPr dirty="0" lang="en-US">
                <a:solidFill>
                  <a:schemeClr val="tx2"/>
                </a:solidFill>
              </a:defRPr>
            </a:lvl2pPr>
            <a:lvl3pPr lvl="2">
              <a:defRPr dirty="0" lang="en-US">
                <a:solidFill>
                  <a:schemeClr val="tx2"/>
                </a:solidFill>
              </a:defRPr>
            </a:lvl3pPr>
            <a:lvl4pPr lvl="3">
              <a:defRPr dirty="0" lang="en-US">
                <a:solidFill>
                  <a:schemeClr val="tx2"/>
                </a:solidFill>
              </a:defRPr>
            </a:lvl4pPr>
            <a:lvl5pPr lvl="4">
              <a:defRPr dirty="0" lang="en-US">
                <a:solidFill>
                  <a:schemeClr val="tx2"/>
                </a:solidFill>
              </a:defRPr>
            </a:lvl5pPr>
            <a:lvl6pPr lvl="5">
              <a:defRPr dirty="0" lang="en-US">
                <a:solidFill>
                  <a:schemeClr val="tx2"/>
                </a:solidFill>
              </a:defRPr>
            </a:lvl6pPr>
            <a:lvl7pPr lvl="6">
              <a:defRPr dirty="0" lang="en-US">
                <a:solidFill>
                  <a:schemeClr val="tx2"/>
                </a:solidFill>
              </a:defRPr>
            </a:lvl7pPr>
            <a:lvl8pPr lvl="7">
              <a:defRPr dirty="0" lang="en-US">
                <a:solidFill>
                  <a:schemeClr val="tx2"/>
                </a:solidFill>
              </a:defRPr>
            </a:lvl8pPr>
            <a:lvl9pPr lvl="8">
              <a:defRPr dirty="0" lang="en-US">
                <a:solidFill>
                  <a:schemeClr val="tx2"/>
                </a:solidFill>
              </a:defRPr>
            </a:lvl9pPr>
          </a:lstStyle>
          <a:p>
            <a:pPr/>
            <a:r>
              <a:rPr dirty="0" lang="en-US"/>
              <a:t> </a:t>
            </a:r>
            <a:r>
              <a:rPr b="0" dirty="0" lang="en-GB" sz="2000" u="sng">
                <a:solidFill>
                  <a:srgbClr val="0070c0"/>
                </a:solidFill>
                <a:latin typeface="+mj-lt"/>
                <a:hlinkClick action="ppaction://media" r:id=""/>
              </a:rPr>
              <a:t>Demo Link</a:t>
            </a:r>
            <a:endParaRPr b="0" dirty="0" lang="en-GB" sz="2000" u="sng">
              <a:solidFill>
                <a:srgbClr val="0070c0"/>
              </a:solidFill>
              <a:latin typeface="+mj-lt"/>
              <a:hlinkClick action="ppaction://media" r:id=""/>
            </a:endParaRPr>
          </a:p>
        </p:txBody>
      </p:sp>
      <p:sp>
        <p:nvSpPr>
          <p:cNvPr id="7" name="">
            <a:extLst>
              <a:ext uri="{4DDE40CF-8CA1-425D-B291-49CD252EE088}">
                <a16:creationId xmlns:a16="http://schemas.microsoft.com/office/drawing/2010/main" id="{F391A0FB-46C9-4C84-AA41-43DD3BFE5295}"/>
              </a:ext>
            </a:extLst>
          </p:cNvPr>
          <p:cNvSpPr txBox="1"/>
          <p:nvPr/>
        </p:nvSpPr>
        <p:spPr>
          <a:xfrm flipH="false" flipV="false">
            <a:off x="2867749" y="3846317"/>
            <a:ext cx="1905000" cy="308552"/>
          </a:xfrm>
          <a:prstGeom prst="rect">
            <a:avLst/>
          </a:prstGeom>
        </p:spPr>
        <p:txBody>
          <a:bodyPr anchor="t" bIns="47625" lIns="95250" rIns="95250" rtlCol="0" tIns="47625">
            <a:spAutoFit/>
          </a:bodyPr>
          <a:lstStyle/>
          <a:p>
            <a:pPr>
              <a:defRPr dirty="0" lang="en-US" sz="1400"/>
            </a:pPr>
            <a:r>
              <a:rPr dirty="0" lang="en-US"/>
              <a:t/>
            </a:r>
            <a:endParaRPr dirty="0" lang="en-US"/>
          </a:p>
        </p:txBody>
      </p:sp>
      <p:pic>
        <p:nvPicPr>
          <p:cNvPr id="8" name="">
            <a:extLst>
              <a:ext uri="{B74DBA9E-E1AF-47EF-B33B-63172ED4F202}">
                <a16:creationId xmlns:a16="http://schemas.microsoft.com/office/drawing/2010/main" id="{70B43106-F0E1-4A74-89A7-2021CB3CB6D0}"/>
              </a:ext>
            </a:extLst>
          </p:cNvPr>
          <p:cNvPicPr>
            <a:picLocks noChangeAspect="true"/>
          </p:cNvPicPr>
          <p:nvPr/>
        </p:nvPicPr>
        <p:blipFill>
          <a:blip r:embed="rId3"/>
          <a:srcRect b="10140" l="18700" r="31470" t="21630"/>
          <a:stretch>
            <a:fillRect/>
          </a:stretch>
        </p:blipFill>
        <p:spPr>
          <a:xfrm flipH="false" flipV="false" rot="0">
            <a:off x="2722264" y="1428750"/>
            <a:ext cx="6074610" cy="4677164"/>
          </a:xfrm>
          <a:prstGeom prst="rect">
            <a:avLst/>
          </a:prstGeom>
          <a:noFill/>
        </p:spPr>
      </p:pic>
    </p:spTree>
    <p:extLst>
      <p:ext uri="{027FF91C-B28B-45E7-94DF-5C79BC0BF96B}">
        <p14:creationId xmlns:p14="http://schemas.microsoft.com/office/powerpoint/2010/main" val="1730870291184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id="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9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12" nodeType="clickEffect" presetClass="entr" presetID="47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14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id="15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16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grpId="2" id="19" nodeType="clickEffect" presetClass="entr" presetID="47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2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id="22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23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3"/>
      <p:bldP animBg="1" grpId="1" spid="4"/>
      <p:bldP animBg="1" grpId="2" spid="5"/>
    </p:bldLst>
  </p:timing>
</p:sld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cap="rnd" w="12700">
          <a:solidFill>
            <a:schemeClr val="phClr"/>
          </a:solidFill>
          <a:prstDash val="solid"/>
        </a:ln>
        <a:ln cap="rnd" w="19050">
          <a:solidFill>
            <a:schemeClr val="phClr"/>
          </a:solidFill>
          <a:prstDash val="solid"/>
        </a:ln>
        <a:ln cap="rnd" w="254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b="100000" l="50000" r="10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cap="rnd" w="12700">
          <a:solidFill>
            <a:schemeClr val="phClr"/>
          </a:solidFill>
          <a:prstDash val="solid"/>
        </a:ln>
        <a:ln cap="rnd" w="19050">
          <a:solidFill>
            <a:schemeClr val="phClr"/>
          </a:solidFill>
          <a:prstDash val="solid"/>
        </a:ln>
        <a:ln cap="rnd" w="254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b="100000" l="50000" r="100000" t="50000"/>
          </a:path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/>
  <cp:lastModifiedBy/>
  <dcterms:created xsi:type="dcterms:W3CDTF">2024-11-05T19:43:46Z</dcterms:created>
  <dcterms:modified xsi:type="dcterms:W3CDTF">2024-11-06T10:46:40Z</dcterms:modified>
</cp:coreProperties>
</file>