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notesSlide+xml" PartName="/ppt/notesSlides/notesSlide1.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Default ContentType="image/jpeg" Extension="jpg"/>
  <Default ContentType="image/png" Extension="png"/>
  <Override ContentType="application/x-fontdata" PartName="/ppt/fonts/font1.fntdata"/>
  <Override ContentType="application/x-fontdata" PartName="/ppt/fonts/font2.fntdata"/>
  <Override ContentType="application/x-fontdata" PartName="/ppt/fonts/font3.fntdata"/>
  <Override ContentType="application/x-fontdata" PartName="/ppt/fonts/font4.fntdata"/>
  <Override ContentType="application/x-fontdata" PartName="/ppt/fonts/font5.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jp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png" Type="http://schemas.openxmlformats.org/officeDocument/2006/relationships/image"/><Relationship Id="rId9" Target="/ppt/media/image9.png" Type="http://schemas.openxmlformats.org/officeDocument/2006/relationships/image"/><Relationship Id="rId10" Target="ppt/media/img_cc_black.png" Type="http://schemas.openxmlformats.org/officeDocument/2006/relationships/image"/><Relationship Id="rId11" Target="ppt/presentation.xml" Type="http://schemas.openxmlformats.org/officeDocument/2006/relationships/officeDocument"/><Relationship Id="rId12" Target="docProps/core.xml" Type="http://schemas.openxmlformats.org/package/2006/relationships/metadata/core-properties"/><Relationship Id="rId13"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1"/>
    <p:sldId id="262" r:id="rId12"/>
    <p:sldId id="263" r:id="rId13"/>
    <p:sldId id="264" r:id="rId14"/>
    <p:sldId id="265" r:id="rId15"/>
  </p:sldIdLst>
  <p:sldSz cx="12192000" cy="6858000" type="custom"/>
  <p:notesSz cx="12192000" cy="6858000"/>
  <p:embeddedFontLst>
    <p:embeddedFont>
      <p:font typeface="Roboto"/>
      <p:regular r:id="rId17"/>
    </p:embeddedFont>
    <p:embeddedFont>
      <p:font typeface="Lato"/>
      <p:regular r:id="rId18"/>
      <p:bold r:id="rId19"/>
    </p:embeddedFont>
    <p:embeddedFont>
      <p:font typeface="Alegreya"/>
      <p:regular r:id="rId20"/>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notesSlides/notesSlide1.xml" Type="http://schemas.openxmlformats.org/officeDocument/2006/relationships/note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tableStyles.xml" Type="http://schemas.openxmlformats.org/officeDocument/2006/relationships/tableStyles"/><Relationship Id="rId17" Target="fonts/font1.fntdata" Type="http://schemas.openxmlformats.org/officeDocument/2006/relationships/font"/><Relationship Id="rId18" Target="fonts/font2.fntdata" Type="http://schemas.openxmlformats.org/officeDocument/2006/relationships/font"/><Relationship Id="rId19" Target="fonts/font3.fntdata" Type="http://schemas.openxmlformats.org/officeDocument/2006/relationships/font"/><Relationship Id="rId20" Target="fonts/font4.fntdata" Type="http://schemas.openxmlformats.org/officeDocument/2006/relationships/font"/><Relationship Id="rId21" Target="fonts/font5.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title">
  <p:cSld name="Title Slide">
    <p:spTree>
      <p:nvGrpSpPr>
        <p:cNvPr id="1" name=""/>
        <p:cNvGrpSpPr/>
        <p:nvPr/>
      </p:nvGrpSpPr>
      <p:grpSpPr>
        <a:xfrm>
          <a:off x="0" y="0"/>
          <a:ext cx="0" cy="0"/>
          <a:chOff x="0" y="0"/>
          <a:chExt cx="0" cy="0"/>
        </a:xfrm>
      </p:grpSpPr>
      <p:grpSp>
        <p:nvGrpSpPr>
          <p:cNvPr id="2" name="Group 15">
            <a:extLst>
              <a:ext uri="{C259425B-44CA-40D5-A0E5-A254A04DEEAD}">
                <a16:creationId xmlns:a16="http://schemas.microsoft.com/office/drawing/2010/main" id="{88B4363B-7CF9-4637-8ECD-E1663AC6439C}"/>
              </a:ext>
            </a:extLst>
          </p:cNvPr>
          <p:cNvGrpSpPr/>
          <p:nvPr/>
        </p:nvGrpSpPr>
        <p:grpSpPr>
          <a:xfrm rot="0">
            <a:off x="0" y="-8467"/>
            <a:ext cx="12192000" cy="6866466"/>
            <a:chOff x="0" y="-8467"/>
            <a:chExt cx="12192000" cy="6866466"/>
          </a:xfrm>
        </p:grpSpPr>
        <p:sp>
          <p:nvSpPr>
            <p:cNvPr id="3" name="Freeform 14">
              <a:extLst>
                <a:ext uri="{3AAF8A62-A13A-4E1B-88A6-7989829FD353}">
                  <a16:creationId xmlns:a16="http://schemas.microsoft.com/office/drawing/2010/main" id="{0DD473F3-E375-4DC8-ACCB-E91D8312B639}"/>
                </a:ext>
              </a:extLst>
            </p:cNvPr>
            <p:cNvSpPr/>
            <p:nvPr/>
          </p:nvSpPr>
          <p:spPr>
            <a:xfrm rot="0">
              <a:off x="0" y="-7861"/>
              <a:ext cx="863600" cy="5698067"/>
            </a:xfrm>
            <a:custGeom>
              <a:avLst/>
              <a:gdLst/>
              <a:ahLst/>
              <a:cxnLst/>
              <a:rect b="b" l="0" r="r" t="0"/>
              <a:pathLst>
                <a:path h="5698067" w="863600">
                  <a:moveTo>
                    <a:pt x="0" y="8467"/>
                  </a:moveTo>
                  <a:lnTo>
                    <a:pt x="863600" y="0"/>
                  </a:lnTo>
                  <a:lnTo>
                    <a:pt x="863600" y="16934"/>
                  </a:lnTo>
                  <a:lnTo>
                    <a:pt x="0" y="5698068"/>
                  </a:lnTo>
                  <a:lnTo>
                    <a:pt x="0" y="8467"/>
                  </a:lnTo>
                  <a:close/>
                </a:path>
              </a:pathLst>
            </a:custGeom>
            <a:solidFill>
              <a:schemeClr val="accent1">
                <a:alpha val="70000"/>
              </a:schemeClr>
            </a:solidFill>
            <a:ln>
              <a:noFill/>
            </a:ln>
            <a:effectLst/>
          </p:spPr>
          <p:style>
            <a:lnRef idx="1">
              <a:schemeClr val="accent1"/>
            </a:lnRef>
            <a:fillRef idx="3">
              <a:schemeClr val="accent1"/>
            </a:fillRef>
            <a:effectRef idx="0">
              <a:schemeClr val="accent1"/>
            </a:effectRef>
            <a:fontRef idx="minor">
              <a:schemeClr val="lt1"/>
            </a:fontRef>
          </p:style>
        </p:sp>
        <p:cxnSp>
          <p:nvCxnSpPr>
            <p:cNvPr id="4" name="Straight Connector 18">
              <a:extLst>
                <a:ext uri="{1A33A18F-06E6-40CD-AF8B-333C0E950EEE}">
                  <a16:creationId xmlns:a16="http://schemas.microsoft.com/office/drawing/2010/main" id="{48FB5A22-1FF8-4750-935E-E12CD0952F9F}"/>
                </a:ext>
              </a:extLst>
            </p:cNvPr>
            <p:cNvCxnSpPr/>
            <p:nvPr/>
          </p:nvCxnSpPr>
          <p:spPr>
            <a:xfrm rot="0">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0">
              <a:schemeClr val="accent1"/>
            </a:effectRef>
            <a:fontRef idx="minor">
              <a:schemeClr val="tx1"/>
            </a:fontRef>
          </p:style>
        </p:cxnSp>
        <p:cxnSp>
          <p:nvCxnSpPr>
            <p:cNvPr id="5" name="Straight Connector 19">
              <a:extLst>
                <a:ext uri="{2BCC04D2-DED4-4195-9BD3-517DACB82FF7}">
                  <a16:creationId xmlns:a16="http://schemas.microsoft.com/office/drawing/2010/main" id="{96914B6A-C3B8-41FC-89AE-BC78A9248F8A}"/>
                </a:ext>
              </a:extLst>
            </p:cNvPr>
            <p:cNvCxnSpPr/>
            <p:nvPr/>
          </p:nvCxnSpPr>
          <p:spPr>
            <a:xfrm flipH="true" rot="0">
              <a:off x="7425267" y="3681412"/>
              <a:ext cx="4763558" cy="3176587"/>
            </a:xfrm>
            <a:prstGeom prst="line">
              <a:avLst/>
            </a:prstGeom>
            <a:ln w="9525">
              <a:solidFill>
                <a:schemeClr val="accent1">
                  <a:alpha val="70000"/>
                </a:schemeClr>
              </a:solidFill>
            </a:ln>
          </p:spPr>
          <p:style>
            <a:lnRef idx="2">
              <a:schemeClr val="accent1"/>
            </a:lnRef>
            <a:fillRef idx="0">
              <a:schemeClr val="accent1"/>
            </a:fillRef>
            <a:effectRef idx="0">
              <a:schemeClr val="accent1"/>
            </a:effectRef>
            <a:fontRef idx="minor">
              <a:schemeClr val="tx1"/>
            </a:fontRef>
          </p:style>
        </p:cxnSp>
        <p:sp>
          <p:nvSpPr>
            <p:cNvPr id="6" name="Rectangle 23">
              <a:extLst>
                <a:ext uri="{30010926-FD9F-4BCA-8CF3-5AB2D9CBAB5E}">
                  <a16:creationId xmlns:a16="http://schemas.microsoft.com/office/drawing/2010/main" id="{2BF31C94-9499-49AD-8FBC-661E93D7B465}"/>
                </a:ext>
              </a:extLst>
            </p:cNvPr>
            <p:cNvSpPr/>
            <p:nvPr/>
          </p:nvSpPr>
          <p:spPr>
            <a:xfrm rot="0">
              <a:off x="9181475" y="-8467"/>
              <a:ext cx="3007349" cy="6866466"/>
            </a:xfrm>
            <a:custGeom>
              <a:avLst/>
              <a:gdLst/>
              <a:ahLst/>
              <a:cxnLst/>
              <a:rect b="b" l="0" r="r" t="0"/>
              <a:pathLst>
                <a:path h="6866467" w="3007349">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0">
              <a:schemeClr val="accent1"/>
            </a:effectRef>
            <a:fontRef idx="minor">
              <a:schemeClr val="lt1"/>
            </a:fontRef>
          </p:style>
        </p:sp>
        <p:sp>
          <p:nvSpPr>
            <p:cNvPr id="7" name="Rectangle 25">
              <a:extLst>
                <a:ext uri="{F7E638B6-1CB5-4798-995C-AAF3A4101BF0}">
                  <a16:creationId xmlns:a16="http://schemas.microsoft.com/office/drawing/2010/main" id="{649256EB-F8DB-4BF2-98DD-1FC553655740}"/>
                </a:ext>
              </a:extLst>
            </p:cNvPr>
            <p:cNvSpPr/>
            <p:nvPr/>
          </p:nvSpPr>
          <p:spPr>
            <a:xfrm rot="0">
              <a:off x="9603442" y="-8467"/>
              <a:ext cx="2588558" cy="6866466"/>
            </a:xfrm>
            <a:custGeom>
              <a:avLst/>
              <a:gdLst/>
              <a:ahLst/>
              <a:cxnLst/>
              <a:rect b="b" l="0" r="r" t="0"/>
              <a:pathLst>
                <a:path h="6866467" w="2573311">
                  <a:moveTo>
                    <a:pt x="0" y="0"/>
                  </a:moveTo>
                  <a:lnTo>
                    <a:pt x="2573311" y="0"/>
                  </a:lnTo>
                  <a:lnTo>
                    <a:pt x="2573311" y="6866467"/>
                  </a:lnTo>
                  <a:lnTo>
                    <a:pt x="1202336" y="6866467"/>
                  </a:lnTo>
                  <a:lnTo>
                    <a:pt x="0" y="0"/>
                  </a:lnTo>
                  <a:close/>
                </a:path>
              </a:pathLst>
            </a:custGeom>
            <a:solidFill>
              <a:schemeClr val="accent1">
                <a:alpha val="19999"/>
              </a:schemeClr>
            </a:solidFill>
            <a:ln>
              <a:noFill/>
            </a:ln>
            <a:effectLst/>
          </p:spPr>
          <p:style>
            <a:lnRef idx="1">
              <a:schemeClr val="accent1"/>
            </a:lnRef>
            <a:fillRef idx="3">
              <a:schemeClr val="accent1"/>
            </a:fillRef>
            <a:effectRef idx="0">
              <a:schemeClr val="accent1"/>
            </a:effectRef>
            <a:fontRef idx="minor">
              <a:schemeClr val="lt1"/>
            </a:fontRef>
          </p:style>
        </p:sp>
        <p:sp>
          <p:nvSpPr>
            <p:cNvPr id="8" name="Isosceles Triangle 22">
              <a:extLst>
                <a:ext uri="{B5836CDC-3C89-46C0-B636-B7F2D64C6DDE}">
                  <a16:creationId xmlns:a16="http://schemas.microsoft.com/office/drawing/2010/main" id="{94DEAA1B-32B2-4E53-B2AA-BC6D3C35794D}"/>
                </a:ext>
              </a:extLst>
            </p:cNvPr>
            <p:cNvSpPr/>
            <p:nvPr/>
          </p:nvSpPr>
          <p:spPr>
            <a:xfrm rot="0">
              <a:off x="8932333" y="3048000"/>
              <a:ext cx="3259667" cy="3810000"/>
            </a:xfrm>
            <a:prstGeom prst="triangle">
              <a:avLst>
                <a:gd fmla="val 100000" name="adj"/>
              </a:avLst>
            </a:prstGeom>
            <a:solidFill>
              <a:schemeClr val="accent1">
                <a:alpha val="66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9" name="Rectangle 27">
              <a:extLst>
                <a:ext uri="{72655322-0532-439F-8B32-886D23D36A1B}">
                  <a16:creationId xmlns:a16="http://schemas.microsoft.com/office/drawing/2010/main" id="{53942C2E-1A8F-47F0-AF71-29B2F38EB4F6}"/>
                </a:ext>
              </a:extLst>
            </p:cNvPr>
            <p:cNvSpPr/>
            <p:nvPr/>
          </p:nvSpPr>
          <p:spPr>
            <a:xfrm rot="0">
              <a:off x="9334500" y="-8467"/>
              <a:ext cx="2854326" cy="6866466"/>
            </a:xfrm>
            <a:custGeom>
              <a:avLst/>
              <a:gdLst/>
              <a:ahLst/>
              <a:cxnLst/>
              <a:rect b="b" l="0" r="r" t="0"/>
              <a:pathLst>
                <a:path h="6866467" w="2858013">
                  <a:moveTo>
                    <a:pt x="0" y="0"/>
                  </a:moveTo>
                  <a:lnTo>
                    <a:pt x="2858013" y="0"/>
                  </a:lnTo>
                  <a:lnTo>
                    <a:pt x="2858013" y="6866467"/>
                  </a:lnTo>
                  <a:lnTo>
                    <a:pt x="2473942" y="6866467"/>
                  </a:lnTo>
                  <a:lnTo>
                    <a:pt x="0" y="0"/>
                  </a:lnTo>
                  <a:close/>
                </a:path>
              </a:pathLst>
            </a:custGeom>
            <a:solidFill>
              <a:schemeClr val="accent1">
                <a:alpha val="50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10" name="Rectangle 28">
              <a:extLst>
                <a:ext uri="{321EDD26-1DA8-4C3B-9F92-070D575A6EF4}">
                  <a16:creationId xmlns:a16="http://schemas.microsoft.com/office/drawing/2010/main" id="{1C000749-B543-4768-82EE-F5572DA671A0}"/>
                </a:ext>
              </a:extLst>
            </p:cNvPr>
            <p:cNvSpPr/>
            <p:nvPr/>
          </p:nvSpPr>
          <p:spPr>
            <a:xfrm rot="0">
              <a:off x="10898730" y="-8467"/>
              <a:ext cx="1290094" cy="6866466"/>
            </a:xfrm>
            <a:custGeom>
              <a:avLst/>
              <a:gdLst/>
              <a:ahLst/>
              <a:cxnLst/>
              <a:rect b="b" l="0" r="r" t="0"/>
              <a:pathLst>
                <a:path h="6858000" w="1290094">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0">
              <a:schemeClr val="accent1"/>
            </a:effectRef>
            <a:fontRef idx="minor">
              <a:schemeClr val="lt1"/>
            </a:fontRef>
          </p:style>
        </p:sp>
        <p:sp>
          <p:nvSpPr>
            <p:cNvPr id="11" name="Rectangle 29">
              <a:extLst>
                <a:ext uri="{D80A17B4-034D-4F32-BA4B-028F60DA3DFC}">
                  <a16:creationId xmlns:a16="http://schemas.microsoft.com/office/drawing/2010/main" id="{F9942E96-E913-4BAE-81DA-0EA5EDB32E2C}"/>
                </a:ext>
              </a:extLst>
            </p:cNvPr>
            <p:cNvSpPr/>
            <p:nvPr/>
          </p:nvSpPr>
          <p:spPr>
            <a:xfrm rot="0">
              <a:off x="10938999" y="-8467"/>
              <a:ext cx="1249825" cy="6866466"/>
            </a:xfrm>
            <a:custGeom>
              <a:avLst/>
              <a:gdLst/>
              <a:ahLst/>
              <a:cxnLst/>
              <a:rect b="b" l="0" r="r" t="0"/>
              <a:pathLst>
                <a:path h="6858000" w="1249825">
                  <a:moveTo>
                    <a:pt x="0" y="0"/>
                  </a:moveTo>
                  <a:lnTo>
                    <a:pt x="1249825" y="0"/>
                  </a:lnTo>
                  <a:lnTo>
                    <a:pt x="1249825" y="6858000"/>
                  </a:lnTo>
                  <a:lnTo>
                    <a:pt x="1109382" y="6858000"/>
                  </a:lnTo>
                  <a:lnTo>
                    <a:pt x="0" y="0"/>
                  </a:lnTo>
                  <a:close/>
                </a:path>
              </a:pathLst>
            </a:custGeom>
            <a:solidFill>
              <a:schemeClr val="accent2">
                <a:alpha val="80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12" name="Isosceles Triangle 26">
              <a:extLst>
                <a:ext uri="{D0EBCA05-CA28-4C51-ADE8-74FCCE2EBA88}">
                  <a16:creationId xmlns:a16="http://schemas.microsoft.com/office/drawing/2010/main" id="{B5983D16-6E85-4366-A5A4-ABF3AD3DF6D4}"/>
                </a:ext>
              </a:extLst>
            </p:cNvPr>
            <p:cNvSpPr/>
            <p:nvPr/>
          </p:nvSpPr>
          <p:spPr>
            <a:xfrm rot="0">
              <a:off x="10371667" y="3589867"/>
              <a:ext cx="1817159" cy="3268133"/>
            </a:xfrm>
            <a:prstGeom prst="triangle">
              <a:avLst>
                <a:gd fmla="val 100000" name="adj"/>
              </a:avLst>
            </a:prstGeom>
            <a:solidFill>
              <a:schemeClr val="accent1">
                <a:alpha val="66000"/>
                <a:lumMod val="75000"/>
              </a:schemeClr>
            </a:solidFill>
            <a:ln>
              <a:noFill/>
            </a:ln>
            <a:effectLst/>
          </p:spPr>
          <p:style>
            <a:lnRef idx="1">
              <a:schemeClr val="accent1"/>
            </a:lnRef>
            <a:fillRef idx="3">
              <a:schemeClr val="accent1"/>
            </a:fillRef>
            <a:effectRef idx="0">
              <a:schemeClr val="accent1"/>
            </a:effectRef>
            <a:fontRef idx="minor">
              <a:schemeClr val="lt1"/>
            </a:fontRef>
          </p:style>
        </p:sp>
      </p:grpSp>
      <p:sp>
        <p:nvSpPr>
          <p:cNvPr id="13" name="Title 1">
            <a:extLst>
              <a:ext uri="{73FBBE72-F756-40D0-829D-38A2F70AD5E6}">
                <a16:creationId xmlns:a16="http://schemas.microsoft.com/office/drawing/2010/main" id="{437F9298-F65D-4ABE-9DE5-4C99982593FA}"/>
              </a:ext>
            </a:extLst>
          </p:cNvPr>
          <p:cNvSpPr>
            <a:spLocks noGrp="true"/>
          </p:cNvSpPr>
          <p:nvPr>
            <p:ph type="title"/>
          </p:nvPr>
        </p:nvSpPr>
        <p:spPr>
          <a:xfrm rot="0">
            <a:off x="1507067" y="2404534"/>
            <a:ext cx="7766936" cy="1646302"/>
          </a:xfrm>
        </p:spPr>
        <p:txBody>
          <a:bodyPr anchor="b" rtlCol="0">
            <a:noAutofit/>
          </a:bodyPr>
          <a:lstStyle>
            <a:lvl1pPr algn="r" lvl="0">
              <a:defRPr dirty="0" lang="en-US" sz="5400">
                <a:solidFill>
                  <a:schemeClr val="accent1"/>
                </a:solidFill>
              </a:defRPr>
            </a:lvl1pPr>
          </a:lstStyle>
          <a:p>
            <a:pPr/>
            <a:r>
              <a:rPr dirty="0" lang="en-US"/>
              <a:t>Click to edit Master title style</a:t>
            </a:r>
            <a:endParaRPr dirty="0" lang="en-US"/>
          </a:p>
        </p:txBody>
      </p:sp>
      <p:sp>
        <p:nvSpPr>
          <p:cNvPr id="14" name="Subtitle 2">
            <a:extLst>
              <a:ext uri="{F59F7C4C-7DC2-44FE-AAE7-C5CFCA036C8F}">
                <a16:creationId xmlns:a16="http://schemas.microsoft.com/office/drawing/2010/main" id="{909314C6-05E5-4222-BC2C-4C5D1D394E2D}"/>
              </a:ext>
            </a:extLst>
          </p:cNvPr>
          <p:cNvSpPr>
            <a:spLocks noGrp="true"/>
          </p:cNvSpPr>
          <p:nvPr>
            <p:ph idx="1" type="subTitle"/>
          </p:nvPr>
        </p:nvSpPr>
        <p:spPr>
          <a:xfrm rot="0">
            <a:off x="1507067" y="4050833"/>
            <a:ext cx="7766936" cy="1096899"/>
          </a:xfrm>
        </p:spPr>
        <p:txBody>
          <a:bodyPr anchor="t" rtlCol="0"/>
          <a:lstStyle>
            <a:lvl1pPr algn="r" indent="0" lvl="0" marL="0">
              <a:buNone/>
              <a:defRPr dirty="0" lang="en-US">
                <a:solidFill>
                  <a:schemeClr val="tx1">
                    <a:lumMod val="50000"/>
                    <a:lumOff val="50000"/>
                  </a:schemeClr>
                </a:solidFill>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15" name="Date Placeholder 3">
            <a:extLst>
              <a:ext uri="{57DCA29D-D32F-45AF-AF29-3DAEC7A4B2D6}">
                <a16:creationId xmlns:a16="http://schemas.microsoft.com/office/drawing/2010/main" id="{6AD178F0-A47A-4940-A6B4-902B68507E73}"/>
              </a:ext>
            </a:extLst>
          </p:cNvPr>
          <p:cNvSpPr>
            <a:spLocks noGrp="true"/>
          </p:cNvSpPr>
          <p:nvPr>
            <p:ph idx="10" sz="half" type="dt"/>
          </p:nvPr>
        </p:nvSpPr>
        <p:spPr/>
        <p:txBody>
          <a:bodyPr rtlCol="0"/>
          <a:lstStyle/>
          <a:p>
            <a:pPr/>
            <a:fld id="{4713372C-7C6F-4D2F-9171-23E423698300}" type="datetime1">
              <a:t>10/27/2024</a:t>
            </a:fld>
            <a:endParaRPr dirty="0" lang="en-US"/>
          </a:p>
        </p:txBody>
      </p:sp>
      <p:sp>
        <p:nvSpPr>
          <p:cNvPr id="16" name="Footer Placeholder 4">
            <a:extLst>
              <a:ext uri="{5652F89D-EDB6-4722-B640-BFA22FBE76EA}">
                <a16:creationId xmlns:a16="http://schemas.microsoft.com/office/drawing/2010/main" id="{5019B296-E9D4-48EB-B661-D4D73DD6D0A0}"/>
              </a:ext>
            </a:extLst>
          </p:cNvPr>
          <p:cNvSpPr>
            <a:spLocks noGrp="true"/>
          </p:cNvSpPr>
          <p:nvPr>
            <p:ph idx="11" sz="quarter" type="ftr"/>
          </p:nvPr>
        </p:nvSpPr>
        <p:spPr/>
        <p:txBody>
          <a:bodyPr rtlCol="0"/>
          <a:lstStyle/>
          <a:p>
            <a:pPr/>
            <a:r>
              <a:rPr dirty="0" lang="en-US"/>
              <a:t/>
            </a:r>
            <a:endParaRPr dirty="0" lang="en-US"/>
          </a:p>
        </p:txBody>
      </p:sp>
      <p:sp>
        <p:nvSpPr>
          <p:cNvPr id="17" name="Slide Number Placeholder 5">
            <a:extLst>
              <a:ext uri="{86C60C24-7041-4E24-9564-A9091E727E70}">
                <a16:creationId xmlns:a16="http://schemas.microsoft.com/office/drawing/2010/main" id="{A4132AB9-B29A-46B4-BC31-CEC7E752941C}"/>
              </a:ext>
            </a:extLst>
          </p:cNvPr>
          <p:cNvSpPr>
            <a:spLocks noGrp="true"/>
          </p:cNvSpPr>
          <p:nvPr>
            <p:ph idx="12" sz="quarter" type="sldNum"/>
          </p:nvPr>
        </p:nvSpPr>
        <p:spPr/>
        <p:txBody>
          <a:bodyPr rtlCol="0"/>
          <a:lstStyle/>
          <a:p>
            <a:pPr/>
            <a:fld id="{F869136F-65ED-488A-80EB-155EAED87F2C}" type="slidenum"/>
            <a:endParaRPr dirty="0" lang="en-US"/>
          </a:p>
        </p:txBody>
      </p:sp>
    </p:spTree>
    <p:extLst>
      <p:ext uri="{ABC87558-205B-4580-9E32-8A5DCD67CE84}">
        <p14:creationId xmlns:p14="http://schemas.microsoft.com/office/powerpoint/2010/main" val="1730044390226"/>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itle and Caption">
    <p:spTree>
      <p:nvGrpSpPr>
        <p:cNvPr id="1" name=""/>
        <p:cNvGrpSpPr/>
        <p:nvPr/>
      </p:nvGrpSpPr>
      <p:grpSpPr>
        <a:xfrm>
          <a:off x="0" y="0"/>
          <a:ext cx="0" cy="0"/>
          <a:chOff x="0" y="0"/>
          <a:chExt cx="0" cy="0"/>
        </a:xfrm>
      </p:grpSpPr>
      <p:sp>
        <p:nvSpPr>
          <p:cNvPr id="2" name="Title 1">
            <a:extLst>
              <a:ext uri="{FD3974E1-9D1E-43E2-86E3-EAA7C4AB575B}">
                <a16:creationId xmlns:a16="http://schemas.microsoft.com/office/drawing/2010/main" id="{E4D46049-65A8-4121-8893-4DCD4A540767}"/>
              </a:ext>
            </a:extLst>
          </p:cNvPr>
          <p:cNvSpPr>
            <a:spLocks noGrp="true"/>
          </p:cNvSpPr>
          <p:nvPr>
            <p:ph idx="10" type="title"/>
          </p:nvPr>
        </p:nvSpPr>
        <p:spPr>
          <a:xfrm rot="0">
            <a:off x="677334" y="609600"/>
            <a:ext cx="8596668" cy="3403600"/>
          </a:xfrm>
        </p:spPr>
        <p:txBody>
          <a:bodyPr anchor="ctr" rtlCol="0">
            <a:normAutofit/>
          </a:bodyPr>
          <a:lstStyle>
            <a:lvl1pPr algn="l" lvl="0">
              <a:defRPr b="0" cap="none" dirty="0" lang="en-US" sz="4400">
                <a:latin typeface="+mj-lt"/>
              </a:defRPr>
            </a:lvl1pPr>
          </a:lstStyle>
          <a:p>
            <a:pPr/>
            <a:r>
              <a:rPr dirty="0" lang="en-US"/>
              <a:t>Click to edit Master title style</a:t>
            </a:r>
            <a:endParaRPr dirty="0" lang="en-US"/>
          </a:p>
        </p:txBody>
      </p:sp>
      <p:sp>
        <p:nvSpPr>
          <p:cNvPr id="3" name="Text Placeholder 2">
            <a:extLst>
              <a:ext uri="{805731F8-616A-4979-A61B-EBDBDB1BBC66}">
                <a16:creationId xmlns:a16="http://schemas.microsoft.com/office/drawing/2010/main" id="{05B90E52-6F71-4E19-8414-B398FADC77BE}"/>
              </a:ext>
            </a:extLst>
          </p:cNvPr>
          <p:cNvSpPr>
            <a:spLocks noGrp="true"/>
          </p:cNvSpPr>
          <p:nvPr>
            <p:ph idx="11" type="body"/>
          </p:nvPr>
        </p:nvSpPr>
        <p:spPr>
          <a:xfrm rot="0">
            <a:off x="677334" y="4470399"/>
            <a:ext cx="8596668" cy="1570962"/>
          </a:xfrm>
        </p:spPr>
        <p:txBody>
          <a:bodyPr anchor="ctr" rtlCol="0">
            <a:normAutofit/>
          </a:bodyPr>
          <a:lstStyle>
            <a:lvl1pPr algn="l" indent="0" lvl="0" marL="0">
              <a:buNone/>
              <a:defRPr dirty="0" lang="en-US" sz="1800">
                <a:solidFill>
                  <a:schemeClr val="tx1">
                    <a:lumMod val="75000"/>
                    <a:lumOff val="25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4" name="Date Placeholder 3">
            <a:extLst>
              <a:ext uri="{33F0127C-CC10-4A1D-9F33-C68F722F00B0}">
                <a16:creationId xmlns:a16="http://schemas.microsoft.com/office/drawing/2010/main" id="{65790C79-CD9D-4073-82BD-BB37A1E07858}"/>
              </a:ext>
            </a:extLst>
          </p:cNvPr>
          <p:cNvSpPr>
            <a:spLocks noGrp="true"/>
          </p:cNvSpPr>
          <p:nvPr>
            <p:ph idx="12" sz="half" type="dt"/>
          </p:nvPr>
        </p:nvSpPr>
        <p:spPr/>
        <p:txBody>
          <a:bodyPr rtlCol="0"/>
          <a:lstStyle/>
          <a:p>
            <a:pPr/>
            <a:fld id="{225D3C2F-F98A-427B-8A08-58B4165BEF1D}" type="datetime1">
              <a:t>10/27/2024</a:t>
            </a:fld>
            <a:endParaRPr dirty="0" lang="en-US"/>
          </a:p>
        </p:txBody>
      </p:sp>
      <p:sp>
        <p:nvSpPr>
          <p:cNvPr id="5" name="Footer Placeholder 4">
            <a:extLst>
              <a:ext uri="{B8FEFE1C-CC65-47C6-8C79-2CFFD8F70C90}">
                <a16:creationId xmlns:a16="http://schemas.microsoft.com/office/drawing/2010/main" id="{22562267-6D38-4A46-9129-4AD10F4648C1}"/>
              </a:ext>
            </a:extLst>
          </p:cNvPr>
          <p:cNvSpPr>
            <a:spLocks noGrp="true"/>
          </p:cNvSpPr>
          <p:nvPr>
            <p:ph idx="13" sz="quarter" type="ftr"/>
          </p:nvPr>
        </p:nvSpPr>
        <p:spPr/>
        <p:txBody>
          <a:bodyPr rtlCol="0"/>
          <a:lstStyle/>
          <a:p>
            <a:pPr/>
            <a:r>
              <a:rPr dirty="0" lang="en-US"/>
              <a:t/>
            </a:r>
            <a:endParaRPr dirty="0" lang="en-US"/>
          </a:p>
        </p:txBody>
      </p:sp>
      <p:sp>
        <p:nvSpPr>
          <p:cNvPr id="6" name="Slide Number Placeholder 5">
            <a:extLst>
              <a:ext uri="{17C66ACE-F050-424C-9349-2C7FF1BF4513}">
                <a16:creationId xmlns:a16="http://schemas.microsoft.com/office/drawing/2010/main" id="{02454AB8-BF07-4328-B241-4BAF4A9802B2}"/>
              </a:ext>
            </a:extLst>
          </p:cNvPr>
          <p:cNvSpPr>
            <a:spLocks noGrp="true"/>
          </p:cNvSpPr>
          <p:nvPr>
            <p:ph idx="14" sz="quarter" type="sldNum"/>
          </p:nvPr>
        </p:nvSpPr>
        <p:spPr/>
        <p:txBody>
          <a:bodyPr rtlCol="0"/>
          <a:lstStyle/>
          <a:p>
            <a:pPr/>
            <a:fld id="{F02AA8B2-9213-4E3C-BD43-C58965747575}" type="slidenum"/>
            <a:endParaRPr dirty="0" lang="en-US"/>
          </a:p>
        </p:txBody>
      </p:sp>
    </p:spTree>
    <p:extLst>
      <p:ext uri="{0A6301EB-2CB5-4622-A56E-C0B8D41A3834}">
        <p14:creationId xmlns:p14="http://schemas.microsoft.com/office/powerpoint/2010/main" val="1730044390243"/>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Quote with Caption">
    <p:spTree>
      <p:nvGrpSpPr>
        <p:cNvPr id="1" name=""/>
        <p:cNvGrpSpPr/>
        <p:nvPr/>
      </p:nvGrpSpPr>
      <p:grpSpPr>
        <a:xfrm>
          <a:off x="0" y="0"/>
          <a:ext cx="0" cy="0"/>
          <a:chOff x="0" y="0"/>
          <a:chExt cx="0" cy="0"/>
        </a:xfrm>
      </p:grpSpPr>
      <p:sp>
        <p:nvSpPr>
          <p:cNvPr id="2" name="Title 1">
            <a:extLst>
              <a:ext uri="{26B8CBE4-D83D-47AE-8566-DE945DE1FFD3}">
                <a16:creationId xmlns:a16="http://schemas.microsoft.com/office/drawing/2010/main" id="{21540079-AD3C-463E-9429-3BC05741D58D}"/>
              </a:ext>
            </a:extLst>
          </p:cNvPr>
          <p:cNvSpPr>
            <a:spLocks noGrp="true"/>
          </p:cNvSpPr>
          <p:nvPr>
            <p:ph idx="10" type="title"/>
          </p:nvPr>
        </p:nvSpPr>
        <p:spPr>
          <a:xfrm rot="0">
            <a:off x="931334" y="609600"/>
            <a:ext cx="8094134" cy="3022600"/>
          </a:xfrm>
        </p:spPr>
        <p:txBody>
          <a:bodyPr anchor="ctr" rtlCol="0">
            <a:normAutofit/>
          </a:bodyPr>
          <a:lstStyle>
            <a:lvl1pPr algn="l" lvl="0">
              <a:defRPr b="0" cap="none" dirty="0" lang="en-US" sz="4400">
                <a:latin typeface="+mj-lt"/>
              </a:defRPr>
            </a:lvl1pPr>
          </a:lstStyle>
          <a:p>
            <a:pPr/>
            <a:r>
              <a:rPr dirty="0" lang="en-US"/>
              <a:t>Click to edit Master title style</a:t>
            </a:r>
            <a:endParaRPr dirty="0" lang="en-US"/>
          </a:p>
        </p:txBody>
      </p:sp>
      <p:sp>
        <p:nvSpPr>
          <p:cNvPr id="3" name="Text Placeholder 9">
            <a:extLst>
              <a:ext uri="{8E3868BC-B70A-4A33-954F-62E1A15F0A74}">
                <a16:creationId xmlns:a16="http://schemas.microsoft.com/office/drawing/2010/main" id="{CC98A444-74E3-4870-8711-018A1DE34D9A}"/>
              </a:ext>
            </a:extLst>
          </p:cNvPr>
          <p:cNvSpPr>
            <a:spLocks noGrp="true"/>
          </p:cNvSpPr>
          <p:nvPr>
            <p:ph idx="11" type="body"/>
          </p:nvPr>
        </p:nvSpPr>
        <p:spPr>
          <a:xfrm rot="0">
            <a:off x="1366139" y="3632200"/>
            <a:ext cx="7224524" cy="381000"/>
          </a:xfrm>
        </p:spPr>
        <p:txBody>
          <a:bodyPr anchor="ctr" rtlCol="0">
            <a:noAutofit/>
          </a:bodyPr>
          <a:lstStyle>
            <a:lvl1pPr indent="0" lvl="0" marL="0">
              <a:buNone/>
              <a:defRPr dirty="0" lang="en-US" sz="1600">
                <a:solidFill>
                  <a:schemeClr val="tx1">
                    <a:lumMod val="50000"/>
                    <a:lumOff val="50000"/>
                  </a:schemeClr>
                </a:solidFill>
              </a:defRPr>
            </a:lvl1pPr>
            <a:lvl2pPr indent="0" lvl="1" marL="457200">
              <a:buNone/>
            </a:lvl2pPr>
            <a:lvl3pPr indent="0" lvl="2" marL="914400">
              <a:buNone/>
            </a:lvl3pPr>
            <a:lvl4pPr indent="0" lvl="3" marL="1371600">
              <a:buNone/>
            </a:lvl4pPr>
            <a:lvl5pPr indent="0" lvl="4" marL="1828800">
              <a:buNone/>
            </a:lvl5pPr>
          </a:lstStyle>
          <a:p>
            <a:pPr lvl="0"/>
            <a:r>
              <a:rPr dirty="0" lang="en-US"/>
              <a:t>Click to edit Master text styles</a:t>
            </a:r>
            <a:endParaRPr dirty="0" lang="en-US"/>
          </a:p>
        </p:txBody>
      </p:sp>
      <p:sp>
        <p:nvSpPr>
          <p:cNvPr id="4" name="Text Placeholder 2">
            <a:extLst>
              <a:ext uri="{F855039B-3E1A-4711-8DD2-077019B92521}">
                <a16:creationId xmlns:a16="http://schemas.microsoft.com/office/drawing/2010/main" id="{6A9371E6-251D-48C0-B83B-CAB1A2100673}"/>
              </a:ext>
            </a:extLst>
          </p:cNvPr>
          <p:cNvSpPr>
            <a:spLocks noGrp="true"/>
          </p:cNvSpPr>
          <p:nvPr>
            <p:ph idx="12" type="body"/>
          </p:nvPr>
        </p:nvSpPr>
        <p:spPr>
          <a:xfrm rot="0">
            <a:off x="677334" y="4470399"/>
            <a:ext cx="8596668" cy="1570962"/>
          </a:xfrm>
        </p:spPr>
        <p:txBody>
          <a:bodyPr anchor="ctr" rtlCol="0">
            <a:normAutofit/>
          </a:bodyPr>
          <a:lstStyle>
            <a:lvl1pPr algn="l" indent="0" lvl="0" marL="0">
              <a:buNone/>
              <a:defRPr dirty="0" lang="en-US" sz="1800">
                <a:solidFill>
                  <a:schemeClr val="tx1">
                    <a:lumMod val="75000"/>
                    <a:lumOff val="25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5" name="Date Placeholder 3">
            <a:extLst>
              <a:ext uri="{C23FBF62-DF39-4B8A-B3BC-D80F96D6809C}">
                <a16:creationId xmlns:a16="http://schemas.microsoft.com/office/drawing/2010/main" id="{672FEFAE-496D-4504-897A-E3BA84600D25}"/>
              </a:ext>
            </a:extLst>
          </p:cNvPr>
          <p:cNvSpPr>
            <a:spLocks noGrp="true"/>
          </p:cNvSpPr>
          <p:nvPr>
            <p:ph idx="13" sz="half" type="dt"/>
          </p:nvPr>
        </p:nvSpPr>
        <p:spPr/>
        <p:txBody>
          <a:bodyPr rtlCol="0"/>
          <a:lstStyle/>
          <a:p>
            <a:pPr/>
            <a:fld id="{460F1427-412A-4535-8D8A-72E25E622A14}" type="datetime1">
              <a:t>10/27/2024</a:t>
            </a:fld>
            <a:endParaRPr dirty="0" lang="en-US"/>
          </a:p>
        </p:txBody>
      </p:sp>
      <p:sp>
        <p:nvSpPr>
          <p:cNvPr id="6" name="Footer Placeholder 4">
            <a:extLst>
              <a:ext uri="{BCACEE20-21AE-4F98-90B9-5CAD28ABF579}">
                <a16:creationId xmlns:a16="http://schemas.microsoft.com/office/drawing/2010/main" id="{25F9DE0C-8983-4F1A-BB02-CBB93F8C8CF8}"/>
              </a:ext>
            </a:extLst>
          </p:cNvPr>
          <p:cNvSpPr>
            <a:spLocks noGrp="true"/>
          </p:cNvSpPr>
          <p:nvPr>
            <p:ph idx="14" sz="quarter" type="ftr"/>
          </p:nvPr>
        </p:nvSpPr>
        <p:spPr/>
        <p:txBody>
          <a:bodyPr rtlCol="0"/>
          <a:lstStyle/>
          <a:p>
            <a:pPr/>
            <a:r>
              <a:rPr dirty="0" lang="en-US"/>
              <a:t/>
            </a:r>
            <a:endParaRPr dirty="0" lang="en-US"/>
          </a:p>
        </p:txBody>
      </p:sp>
      <p:sp>
        <p:nvSpPr>
          <p:cNvPr id="7" name="Slide Number Placeholder 5">
            <a:extLst>
              <a:ext uri="{9C0FB891-1647-4A79-9AE1-E7DAF52168A6}">
                <a16:creationId xmlns:a16="http://schemas.microsoft.com/office/drawing/2010/main" id="{EFF1CC27-6613-41D8-9B96-6F376A352470}"/>
              </a:ext>
            </a:extLst>
          </p:cNvPr>
          <p:cNvSpPr>
            <a:spLocks noGrp="true"/>
          </p:cNvSpPr>
          <p:nvPr>
            <p:ph idx="15" sz="quarter" type="sldNum"/>
          </p:nvPr>
        </p:nvSpPr>
        <p:spPr/>
        <p:txBody>
          <a:bodyPr rtlCol="0"/>
          <a:lstStyle/>
          <a:p>
            <a:pPr/>
            <a:fld id="{4DE9F8F1-BE4B-4921-AC9D-80CE94B41C19}" type="slidenum"/>
            <a:endParaRPr dirty="0" lang="en-US"/>
          </a:p>
        </p:txBody>
      </p:sp>
      <p:sp>
        <p:nvSpPr>
          <p:cNvPr id="8" name="TextBox 23">
            <a:extLst>
              <a:ext uri="{1342BFE7-D381-43E6-8867-492624579D84}">
                <a16:creationId xmlns:a16="http://schemas.microsoft.com/office/drawing/2010/main" id="{4DB6E668-A7D3-4F2A-A9FC-68898349120C}"/>
              </a:ext>
            </a:extLst>
          </p:cNvPr>
          <p:cNvSpPr txBox="1"/>
          <p:nvPr/>
        </p:nvSpPr>
        <p:spPr>
          <a:xfrm rot="0">
            <a:off x="541869" y="790378"/>
            <a:ext cx="609600" cy="584776"/>
          </a:xfrm>
          <a:prstGeom prst="rect">
            <a:avLst/>
          </a:prstGeom>
        </p:spPr>
        <p:txBody>
          <a:bodyPr anchor="ctr" bIns="45720" lIns="91440" rIns="91440" rtlCol="0" tIns="45720" vert="horz">
            <a:noAutofit/>
          </a:bodyPr>
          <a:lstStyle/>
          <a:p>
            <a:pPr lvl="0"/>
            <a:r>
              <a:rPr baseline="0" dirty="0" lang="en-US" sz="8000">
                <a:ln w="3175">
                  <a:noFill/>
                </a:ln>
                <a:solidFill>
                  <a:schemeClr val="accent1">
                    <a:lumMod val="60000"/>
                    <a:lumOff val="40000"/>
                  </a:schemeClr>
                </a:solidFill>
                <a:latin typeface="Arial"/>
              </a:rPr>
              <a:t>“</a:t>
            </a:r>
            <a:endParaRPr baseline="0" dirty="0" lang="en-US" sz="8000">
              <a:ln w="3175">
                <a:noFill/>
              </a:ln>
              <a:solidFill>
                <a:schemeClr val="accent1">
                  <a:lumMod val="60000"/>
                  <a:lumOff val="40000"/>
                </a:schemeClr>
              </a:solidFill>
              <a:latin typeface="Arial"/>
            </a:endParaRPr>
          </a:p>
        </p:txBody>
      </p:sp>
      <p:sp>
        <p:nvSpPr>
          <p:cNvPr id="9" name="TextBox 24">
            <a:extLst>
              <a:ext uri="{B984F015-7D16-41A4-996B-931DD84A8CC2}">
                <a16:creationId xmlns:a16="http://schemas.microsoft.com/office/drawing/2010/main" id="{314909A6-A009-4FE6-B8B3-6715AB3726A6}"/>
              </a:ext>
            </a:extLst>
          </p:cNvPr>
          <p:cNvSpPr txBox="1"/>
          <p:nvPr/>
        </p:nvSpPr>
        <p:spPr>
          <a:xfrm rot="0">
            <a:off x="8893011" y="2886555"/>
            <a:ext cx="609600" cy="584776"/>
          </a:xfrm>
          <a:prstGeom prst="rect">
            <a:avLst/>
          </a:prstGeom>
        </p:spPr>
        <p:txBody>
          <a:bodyPr anchor="ctr" bIns="45720" lIns="91440" rIns="91440" rtlCol="0" tIns="45720" vert="horz">
            <a:noAutofit/>
          </a:bodyPr>
          <a:lstStyle/>
          <a:p>
            <a:pPr lvl="0"/>
            <a:r>
              <a:rPr baseline="0" dirty="0" lang="en-US" sz="8000">
                <a:ln w="3175">
                  <a:noFill/>
                </a:ln>
                <a:solidFill>
                  <a:schemeClr val="accent1">
                    <a:lumMod val="60000"/>
                    <a:lumOff val="40000"/>
                  </a:schemeClr>
                </a:solidFill>
                <a:latin typeface="Arial"/>
              </a:rPr>
              <a:t>”</a:t>
            </a:r>
            <a:endParaRPr baseline="0" dirty="0" lang="en-US" sz="8000">
              <a:ln w="3175">
                <a:noFill/>
              </a:ln>
              <a:solidFill>
                <a:schemeClr val="accent1">
                  <a:lumMod val="60000"/>
                  <a:lumOff val="40000"/>
                </a:schemeClr>
              </a:solidFill>
              <a:latin typeface="Arial"/>
            </a:endParaRPr>
          </a:p>
        </p:txBody>
      </p:sp>
    </p:spTree>
    <p:extLst>
      <p:ext uri="{21E5F43F-1BFB-40B1-B82F-089EB7567BFF}">
        <p14:creationId xmlns:p14="http://schemas.microsoft.com/office/powerpoint/2010/main" val="1730044390245"/>
      </p:ext>
    </p:extLst>
  </p:cSld>
  <p:clrMapOvr>
    <a:masterClrMapping/>
  </p:clrMapOvr>
</p:sldLayout>
</file>

<file path=ppt/slideLayouts/slideLayout1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Name Card">
    <p:spTree>
      <p:nvGrpSpPr>
        <p:cNvPr id="1" name=""/>
        <p:cNvGrpSpPr/>
        <p:nvPr/>
      </p:nvGrpSpPr>
      <p:grpSpPr>
        <a:xfrm>
          <a:off x="0" y="0"/>
          <a:ext cx="0" cy="0"/>
          <a:chOff x="0" y="0"/>
          <a:chExt cx="0" cy="0"/>
        </a:xfrm>
      </p:grpSpPr>
      <p:sp>
        <p:nvSpPr>
          <p:cNvPr id="2" name="Title 1">
            <a:extLst>
              <a:ext uri="{E20354C1-006E-4DA4-A46C-153D3EA21A14}">
                <a16:creationId xmlns:a16="http://schemas.microsoft.com/office/drawing/2010/main" id="{49C20D6B-6E68-433F-9924-C4078A086F42}"/>
              </a:ext>
            </a:extLst>
          </p:cNvPr>
          <p:cNvSpPr>
            <a:spLocks noGrp="true"/>
          </p:cNvSpPr>
          <p:nvPr>
            <p:ph idx="10" type="title"/>
          </p:nvPr>
        </p:nvSpPr>
        <p:spPr>
          <a:xfrm rot="0">
            <a:off x="677334" y="1931988"/>
            <a:ext cx="8596668" cy="2595460"/>
          </a:xfrm>
        </p:spPr>
        <p:txBody>
          <a:bodyPr anchor="b" rtlCol="0">
            <a:normAutofit/>
          </a:bodyPr>
          <a:lstStyle>
            <a:lvl1pPr algn="l" lvl="0">
              <a:defRPr b="0" cap="none" dirty="0" lang="en-US" sz="4400">
                <a:latin typeface="+mj-lt"/>
              </a:defRPr>
            </a:lvl1pPr>
          </a:lstStyle>
          <a:p>
            <a:pPr/>
            <a:r>
              <a:rPr dirty="0" lang="en-US"/>
              <a:t>Click to edit Master title style</a:t>
            </a:r>
            <a:endParaRPr dirty="0" lang="en-US"/>
          </a:p>
        </p:txBody>
      </p:sp>
      <p:sp>
        <p:nvSpPr>
          <p:cNvPr id="3" name="Text Placeholder 2">
            <a:extLst>
              <a:ext uri="{DE9CC2BE-6D74-437B-B128-25996EBE078B}">
                <a16:creationId xmlns:a16="http://schemas.microsoft.com/office/drawing/2010/main" id="{C1F50DAE-E0E2-4804-811E-93566FCC3101}"/>
              </a:ext>
            </a:extLst>
          </p:cNvPr>
          <p:cNvSpPr>
            <a:spLocks noGrp="true"/>
          </p:cNvSpPr>
          <p:nvPr>
            <p:ph idx="11" type="body"/>
          </p:nvPr>
        </p:nvSpPr>
        <p:spPr>
          <a:xfrm rot="0">
            <a:off x="677334" y="4527448"/>
            <a:ext cx="8596668" cy="1513914"/>
          </a:xfrm>
        </p:spPr>
        <p:txBody>
          <a:bodyPr anchor="t" rtlCol="0">
            <a:normAutofit/>
          </a:bodyPr>
          <a:lstStyle>
            <a:lvl1pPr algn="l" indent="0" lvl="0" marL="0">
              <a:buNone/>
              <a:defRPr dirty="0" lang="en-US" sz="1800">
                <a:solidFill>
                  <a:schemeClr val="tx1">
                    <a:lumMod val="75000"/>
                    <a:lumOff val="25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4" name="Date Placeholder 3">
            <a:extLst>
              <a:ext uri="{FC9D1E78-C5C7-4507-91FB-5F0204630BAA}">
                <a16:creationId xmlns:a16="http://schemas.microsoft.com/office/drawing/2010/main" id="{9285ACB9-B4EE-477E-9CFD-E0A15BC1220F}"/>
              </a:ext>
            </a:extLst>
          </p:cNvPr>
          <p:cNvSpPr>
            <a:spLocks noGrp="true"/>
          </p:cNvSpPr>
          <p:nvPr>
            <p:ph idx="12" sz="half" type="dt"/>
          </p:nvPr>
        </p:nvSpPr>
        <p:spPr/>
        <p:txBody>
          <a:bodyPr rtlCol="0"/>
          <a:lstStyle/>
          <a:p>
            <a:pPr/>
            <a:fld id="{1D1E5331-2B72-40DD-A1DA-2FAA0AE19AF3}" type="datetime1">
              <a:t>10/27/2024</a:t>
            </a:fld>
            <a:endParaRPr dirty="0" lang="en-US"/>
          </a:p>
        </p:txBody>
      </p:sp>
      <p:sp>
        <p:nvSpPr>
          <p:cNvPr id="5" name="Footer Placeholder 4">
            <a:extLst>
              <a:ext uri="{F1729460-CCC3-4DE2-9B4C-2AFE239F14A5}">
                <a16:creationId xmlns:a16="http://schemas.microsoft.com/office/drawing/2010/main" id="{13C6096B-B010-433E-8FE3-38B69C82CD71}"/>
              </a:ext>
            </a:extLst>
          </p:cNvPr>
          <p:cNvSpPr>
            <a:spLocks noGrp="true"/>
          </p:cNvSpPr>
          <p:nvPr>
            <p:ph idx="13" sz="quarter" type="ftr"/>
          </p:nvPr>
        </p:nvSpPr>
        <p:spPr/>
        <p:txBody>
          <a:bodyPr rtlCol="0"/>
          <a:lstStyle/>
          <a:p>
            <a:pPr/>
            <a:r>
              <a:rPr dirty="0" lang="en-US"/>
              <a:t/>
            </a:r>
            <a:endParaRPr dirty="0" lang="en-US"/>
          </a:p>
        </p:txBody>
      </p:sp>
      <p:sp>
        <p:nvSpPr>
          <p:cNvPr id="6" name="Slide Number Placeholder 5">
            <a:extLst>
              <a:ext uri="{5633EFFC-D898-44D2-94DE-E61A8E2995A6}">
                <a16:creationId xmlns:a16="http://schemas.microsoft.com/office/drawing/2010/main" id="{DE1C3A0E-4B51-4AD9-9489-E3266E567E47}"/>
              </a:ext>
            </a:extLst>
          </p:cNvPr>
          <p:cNvSpPr>
            <a:spLocks noGrp="true"/>
          </p:cNvSpPr>
          <p:nvPr>
            <p:ph idx="14" sz="quarter" type="sldNum"/>
          </p:nvPr>
        </p:nvSpPr>
        <p:spPr/>
        <p:txBody>
          <a:bodyPr rtlCol="0"/>
          <a:lstStyle/>
          <a:p>
            <a:pPr/>
            <a:fld id="{118A52E4-8ADE-4D21-A62B-3900F3267A14}" type="slidenum"/>
            <a:endParaRPr dirty="0" lang="en-US"/>
          </a:p>
        </p:txBody>
      </p:sp>
    </p:spTree>
    <p:extLst>
      <p:ext uri="{AF944389-6870-467E-BCD7-1D5F49CD1B7A}">
        <p14:creationId xmlns:p14="http://schemas.microsoft.com/office/powerpoint/2010/main" val="1730044390246"/>
      </p:ext>
    </p:extLst>
  </p:cSld>
  <p:clrMapOvr>
    <a:masterClrMapping/>
  </p:clrMapOvr>
</p:sldLayout>
</file>

<file path=ppt/slideLayouts/slideLayout1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Quote Name Card">
    <p:spTree>
      <p:nvGrpSpPr>
        <p:cNvPr id="1" name=""/>
        <p:cNvGrpSpPr/>
        <p:nvPr/>
      </p:nvGrpSpPr>
      <p:grpSpPr>
        <a:xfrm>
          <a:off x="0" y="0"/>
          <a:ext cx="0" cy="0"/>
          <a:chOff x="0" y="0"/>
          <a:chExt cx="0" cy="0"/>
        </a:xfrm>
      </p:grpSpPr>
      <p:sp>
        <p:nvSpPr>
          <p:cNvPr id="2" name="Title 1">
            <a:extLst>
              <a:ext uri="{97AAF736-F1AE-488A-8E6C-A8F972D885E2}">
                <a16:creationId xmlns:a16="http://schemas.microsoft.com/office/drawing/2010/main" id="{DE48AECA-D89C-4A15-82DD-D48EA9ADE07B}"/>
              </a:ext>
            </a:extLst>
          </p:cNvPr>
          <p:cNvSpPr>
            <a:spLocks noGrp="true"/>
          </p:cNvSpPr>
          <p:nvPr>
            <p:ph idx="10" type="title"/>
          </p:nvPr>
        </p:nvSpPr>
        <p:spPr>
          <a:xfrm rot="0">
            <a:off x="931334" y="609600"/>
            <a:ext cx="8094134" cy="3022600"/>
          </a:xfrm>
        </p:spPr>
        <p:txBody>
          <a:bodyPr anchor="ctr" rtlCol="0">
            <a:normAutofit/>
          </a:bodyPr>
          <a:lstStyle>
            <a:lvl1pPr algn="l" lvl="0">
              <a:defRPr b="0" cap="none" dirty="0" lang="en-US" sz="4400">
                <a:latin typeface="+mj-lt"/>
              </a:defRPr>
            </a:lvl1pPr>
          </a:lstStyle>
          <a:p>
            <a:pPr/>
            <a:r>
              <a:rPr dirty="0" lang="en-US"/>
              <a:t>Click to edit Master title style</a:t>
            </a:r>
            <a:endParaRPr dirty="0" lang="en-US"/>
          </a:p>
        </p:txBody>
      </p:sp>
      <p:sp>
        <p:nvSpPr>
          <p:cNvPr id="3" name="Text Placeholder 9">
            <a:extLst>
              <a:ext uri="{00B8C903-DA8A-49E6-8EDB-698783EA90AB}">
                <a16:creationId xmlns:a16="http://schemas.microsoft.com/office/drawing/2010/main" id="{CA24EF19-A13D-4165-AEA0-87EE5BEC8D76}"/>
              </a:ext>
            </a:extLst>
          </p:cNvPr>
          <p:cNvSpPr>
            <a:spLocks noGrp="true"/>
          </p:cNvSpPr>
          <p:nvPr>
            <p:ph idx="11" type="body"/>
          </p:nvPr>
        </p:nvSpPr>
        <p:spPr>
          <a:xfrm rot="0">
            <a:off x="677332" y="4013199"/>
            <a:ext cx="8596668" cy="514248"/>
          </a:xfrm>
        </p:spPr>
        <p:txBody>
          <a:bodyPr anchor="b" rtlCol="0">
            <a:noAutofit/>
          </a:bodyPr>
          <a:lstStyle>
            <a:lvl1pPr indent="0" lvl="0" marL="0">
              <a:buNone/>
              <a:defRPr dirty="0" lang="en-US" sz="2400">
                <a:solidFill>
                  <a:schemeClr val="tx1">
                    <a:lumMod val="75000"/>
                    <a:lumOff val="25000"/>
                  </a:schemeClr>
                </a:solidFill>
              </a:defRPr>
            </a:lvl1pPr>
            <a:lvl2pPr indent="0" lvl="1" marL="457200">
              <a:buNone/>
            </a:lvl2pPr>
            <a:lvl3pPr indent="0" lvl="2" marL="914400">
              <a:buNone/>
            </a:lvl3pPr>
            <a:lvl4pPr indent="0" lvl="3" marL="1371600">
              <a:buNone/>
            </a:lvl4pPr>
            <a:lvl5pPr indent="0" lvl="4" marL="1828800">
              <a:buNone/>
            </a:lvl5pPr>
          </a:lstStyle>
          <a:p>
            <a:pPr lvl="0"/>
            <a:r>
              <a:rPr dirty="0" lang="en-US"/>
              <a:t>Click to edit Master text styles</a:t>
            </a:r>
            <a:endParaRPr dirty="0" lang="en-US"/>
          </a:p>
        </p:txBody>
      </p:sp>
      <p:sp>
        <p:nvSpPr>
          <p:cNvPr id="4" name="Text Placeholder 2">
            <a:extLst>
              <a:ext uri="{488C404B-A4DE-4AF8-A647-60723D72D919}">
                <a16:creationId xmlns:a16="http://schemas.microsoft.com/office/drawing/2010/main" id="{CD894C18-D75C-4359-A9B4-A78A54C08C01}"/>
              </a:ext>
            </a:extLst>
          </p:cNvPr>
          <p:cNvSpPr>
            <a:spLocks noGrp="true"/>
          </p:cNvSpPr>
          <p:nvPr>
            <p:ph idx="12" type="body"/>
          </p:nvPr>
        </p:nvSpPr>
        <p:spPr>
          <a:xfrm rot="0">
            <a:off x="677334" y="4527448"/>
            <a:ext cx="8596668" cy="1513914"/>
          </a:xfrm>
        </p:spPr>
        <p:txBody>
          <a:bodyPr anchor="t" rtlCol="0">
            <a:normAutofit/>
          </a:bodyPr>
          <a:lstStyle>
            <a:lvl1pPr algn="l" indent="0" lvl="0" marL="0">
              <a:buNone/>
              <a:defRPr dirty="0" lang="en-US" sz="1800">
                <a:solidFill>
                  <a:schemeClr val="tx1">
                    <a:lumMod val="50000"/>
                    <a:lumOff val="50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5" name="Date Placeholder 3">
            <a:extLst>
              <a:ext uri="{EA6F4AFC-C0F3-4A97-A0E4-5D5F69AA1ACC}">
                <a16:creationId xmlns:a16="http://schemas.microsoft.com/office/drawing/2010/main" id="{8413BF33-B2A8-4217-9E23-6143C5EBFB24}"/>
              </a:ext>
            </a:extLst>
          </p:cNvPr>
          <p:cNvSpPr>
            <a:spLocks noGrp="true"/>
          </p:cNvSpPr>
          <p:nvPr>
            <p:ph idx="13" sz="half" type="dt"/>
          </p:nvPr>
        </p:nvSpPr>
        <p:spPr/>
        <p:txBody>
          <a:bodyPr rtlCol="0"/>
          <a:lstStyle/>
          <a:p>
            <a:pPr/>
            <a:fld id="{802C9999-C637-4854-8885-019C72C51B4B}" type="datetime1">
              <a:t>10/27/2024</a:t>
            </a:fld>
            <a:endParaRPr dirty="0" lang="en-US"/>
          </a:p>
        </p:txBody>
      </p:sp>
      <p:sp>
        <p:nvSpPr>
          <p:cNvPr id="6" name="Footer Placeholder 4">
            <a:extLst>
              <a:ext uri="{86EC82FB-83A8-4355-B937-2F2A469AD4D4}">
                <a16:creationId xmlns:a16="http://schemas.microsoft.com/office/drawing/2010/main" id="{F025F232-A48E-43F3-8E74-E44F71EFA987}"/>
              </a:ext>
            </a:extLst>
          </p:cNvPr>
          <p:cNvSpPr>
            <a:spLocks noGrp="true"/>
          </p:cNvSpPr>
          <p:nvPr>
            <p:ph idx="14" sz="quarter" type="ftr"/>
          </p:nvPr>
        </p:nvSpPr>
        <p:spPr/>
        <p:txBody>
          <a:bodyPr rtlCol="0"/>
          <a:lstStyle/>
          <a:p>
            <a:pPr/>
            <a:r>
              <a:rPr dirty="0" lang="en-US"/>
              <a:t/>
            </a:r>
            <a:endParaRPr dirty="0" lang="en-US"/>
          </a:p>
        </p:txBody>
      </p:sp>
      <p:sp>
        <p:nvSpPr>
          <p:cNvPr id="7" name="Slide Number Placeholder 5">
            <a:extLst>
              <a:ext uri="{D573CDAF-AA3E-4C4B-BB1B-8480ABDC8EF1}">
                <a16:creationId xmlns:a16="http://schemas.microsoft.com/office/drawing/2010/main" id="{94C05BC2-1923-4C7D-9B4F-06531D0B8FF8}"/>
              </a:ext>
            </a:extLst>
          </p:cNvPr>
          <p:cNvSpPr>
            <a:spLocks noGrp="true"/>
          </p:cNvSpPr>
          <p:nvPr>
            <p:ph idx="15" sz="quarter" type="sldNum"/>
          </p:nvPr>
        </p:nvSpPr>
        <p:spPr/>
        <p:txBody>
          <a:bodyPr rtlCol="0"/>
          <a:lstStyle/>
          <a:p>
            <a:pPr/>
            <a:fld id="{5DB82FF3-A071-4AD2-A99E-091A0DB1FFBB}" type="slidenum"/>
            <a:endParaRPr dirty="0" lang="en-US"/>
          </a:p>
        </p:txBody>
      </p:sp>
      <p:sp>
        <p:nvSpPr>
          <p:cNvPr id="8" name="TextBox 23">
            <a:extLst>
              <a:ext uri="{62A7D346-EC35-4B64-9CDD-5D3555CE62D8}">
                <a16:creationId xmlns:a16="http://schemas.microsoft.com/office/drawing/2010/main" id="{642F2A88-E60E-4540-9F8A-A4B925353831}"/>
              </a:ext>
            </a:extLst>
          </p:cNvPr>
          <p:cNvSpPr txBox="1"/>
          <p:nvPr/>
        </p:nvSpPr>
        <p:spPr>
          <a:xfrm rot="0">
            <a:off x="541869" y="790378"/>
            <a:ext cx="609600" cy="584776"/>
          </a:xfrm>
          <a:prstGeom prst="rect">
            <a:avLst/>
          </a:prstGeom>
        </p:spPr>
        <p:txBody>
          <a:bodyPr anchor="ctr" bIns="45720" lIns="91440" rIns="91440" rtlCol="0" tIns="45720" vert="horz">
            <a:noAutofit/>
          </a:bodyPr>
          <a:lstStyle/>
          <a:p>
            <a:pPr lvl="0"/>
            <a:r>
              <a:rPr baseline="0" dirty="0" lang="en-US" sz="8000">
                <a:ln w="3175">
                  <a:noFill/>
                </a:ln>
                <a:solidFill>
                  <a:schemeClr val="accent1">
                    <a:lumMod val="60000"/>
                    <a:lumOff val="40000"/>
                  </a:schemeClr>
                </a:solidFill>
                <a:latin typeface="Arial"/>
              </a:rPr>
              <a:t>“</a:t>
            </a:r>
            <a:endParaRPr baseline="0" dirty="0" lang="en-US" sz="8000">
              <a:ln w="3175">
                <a:noFill/>
              </a:ln>
              <a:solidFill>
                <a:schemeClr val="accent1">
                  <a:lumMod val="60000"/>
                  <a:lumOff val="40000"/>
                </a:schemeClr>
              </a:solidFill>
              <a:latin typeface="Arial"/>
            </a:endParaRPr>
          </a:p>
        </p:txBody>
      </p:sp>
      <p:sp>
        <p:nvSpPr>
          <p:cNvPr id="9" name="TextBox 24">
            <a:extLst>
              <a:ext uri="{DB0C249A-02B9-4138-988C-EA23B6DEA2AE}">
                <a16:creationId xmlns:a16="http://schemas.microsoft.com/office/drawing/2010/main" id="{C8BFF119-A8D5-41EA-BD52-3D4CCD086395}"/>
              </a:ext>
            </a:extLst>
          </p:cNvPr>
          <p:cNvSpPr txBox="1"/>
          <p:nvPr/>
        </p:nvSpPr>
        <p:spPr>
          <a:xfrm rot="0">
            <a:off x="8893011" y="2886555"/>
            <a:ext cx="609600" cy="584776"/>
          </a:xfrm>
          <a:prstGeom prst="rect">
            <a:avLst/>
          </a:prstGeom>
        </p:spPr>
        <p:txBody>
          <a:bodyPr anchor="ctr" bIns="45720" lIns="91440" rIns="91440" rtlCol="0" tIns="45720" vert="horz">
            <a:noAutofit/>
          </a:bodyPr>
          <a:lstStyle/>
          <a:p>
            <a:pPr lvl="0"/>
            <a:r>
              <a:rPr baseline="0" dirty="0" lang="en-US" sz="8000">
                <a:ln w="3175">
                  <a:noFill/>
                </a:ln>
                <a:solidFill>
                  <a:schemeClr val="accent1">
                    <a:lumMod val="60000"/>
                    <a:lumOff val="40000"/>
                  </a:schemeClr>
                </a:solidFill>
                <a:latin typeface="Arial"/>
              </a:rPr>
              <a:t>”</a:t>
            </a:r>
            <a:endParaRPr baseline="0" dirty="0" lang="en-US" sz="8000">
              <a:ln w="3175">
                <a:noFill/>
              </a:ln>
              <a:solidFill>
                <a:schemeClr val="accent1">
                  <a:lumMod val="60000"/>
                  <a:lumOff val="40000"/>
                </a:schemeClr>
              </a:solidFill>
              <a:latin typeface="Arial"/>
            </a:endParaRPr>
          </a:p>
        </p:txBody>
      </p:sp>
    </p:spTree>
    <p:extLst>
      <p:ext uri="{EF12B9C8-7EA2-40F6-8052-615297E0A4DF}">
        <p14:creationId xmlns:p14="http://schemas.microsoft.com/office/powerpoint/2010/main" val="1730044390248"/>
      </p:ext>
    </p:extLst>
  </p:cSld>
  <p:clrMapOvr>
    <a:masterClrMapping/>
  </p:clrMapOvr>
</p:sldLayout>
</file>

<file path=ppt/slideLayouts/slideLayout1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rue or False">
    <p:spTree>
      <p:nvGrpSpPr>
        <p:cNvPr id="1" name=""/>
        <p:cNvGrpSpPr/>
        <p:nvPr/>
      </p:nvGrpSpPr>
      <p:grpSpPr>
        <a:xfrm>
          <a:off x="0" y="0"/>
          <a:ext cx="0" cy="0"/>
          <a:chOff x="0" y="0"/>
          <a:chExt cx="0" cy="0"/>
        </a:xfrm>
      </p:grpSpPr>
      <p:sp>
        <p:nvSpPr>
          <p:cNvPr id="2" name="Title 1">
            <a:extLst>
              <a:ext uri="{26FBA186-1B4C-4FBF-9597-484B78E741C8}">
                <a16:creationId xmlns:a16="http://schemas.microsoft.com/office/drawing/2010/main" id="{1A3092EF-9C7B-4485-8DAE-8DEA85A70EA6}"/>
              </a:ext>
            </a:extLst>
          </p:cNvPr>
          <p:cNvSpPr>
            <a:spLocks noGrp="true"/>
          </p:cNvSpPr>
          <p:nvPr>
            <p:ph idx="10" type="title"/>
          </p:nvPr>
        </p:nvSpPr>
        <p:spPr>
          <a:xfrm rot="0">
            <a:off x="685799" y="609600"/>
            <a:ext cx="8588203" cy="3022600"/>
          </a:xfrm>
        </p:spPr>
        <p:txBody>
          <a:bodyPr anchor="ctr" rtlCol="0">
            <a:normAutofit/>
          </a:bodyPr>
          <a:lstStyle>
            <a:lvl1pPr algn="l" lvl="0">
              <a:defRPr b="0" cap="none" dirty="0" lang="en-US" sz="4400">
                <a:latin typeface="+mj-lt"/>
              </a:defRPr>
            </a:lvl1pPr>
          </a:lstStyle>
          <a:p>
            <a:pPr/>
            <a:r>
              <a:rPr dirty="0" lang="en-US"/>
              <a:t>Click to edit Master title style</a:t>
            </a:r>
            <a:endParaRPr dirty="0" lang="en-US"/>
          </a:p>
        </p:txBody>
      </p:sp>
      <p:sp>
        <p:nvSpPr>
          <p:cNvPr id="3" name="Text Placeholder 9">
            <a:extLst>
              <a:ext uri="{F4334302-77A1-4F7A-8560-C78610824656}">
                <a16:creationId xmlns:a16="http://schemas.microsoft.com/office/drawing/2010/main" id="{3B0E268E-5632-4E55-A6D3-F68C4156220F}"/>
              </a:ext>
            </a:extLst>
          </p:cNvPr>
          <p:cNvSpPr>
            <a:spLocks noGrp="true"/>
          </p:cNvSpPr>
          <p:nvPr>
            <p:ph idx="11" type="body"/>
          </p:nvPr>
        </p:nvSpPr>
        <p:spPr>
          <a:xfrm rot="0">
            <a:off x="677332" y="4013199"/>
            <a:ext cx="8596668" cy="514248"/>
          </a:xfrm>
        </p:spPr>
        <p:txBody>
          <a:bodyPr anchor="b" rtlCol="0">
            <a:noAutofit/>
          </a:bodyPr>
          <a:lstStyle>
            <a:lvl1pPr indent="0" lvl="0" marL="0">
              <a:buNone/>
              <a:defRPr dirty="0" lang="en-US" sz="2400">
                <a:solidFill>
                  <a:schemeClr val="accent1"/>
                </a:solidFill>
              </a:defRPr>
            </a:lvl1pPr>
            <a:lvl2pPr indent="0" lvl="1" marL="457200">
              <a:buNone/>
            </a:lvl2pPr>
            <a:lvl3pPr indent="0" lvl="2" marL="914400">
              <a:buNone/>
            </a:lvl3pPr>
            <a:lvl4pPr indent="0" lvl="3" marL="1371600">
              <a:buNone/>
            </a:lvl4pPr>
            <a:lvl5pPr indent="0" lvl="4" marL="1828800">
              <a:buNone/>
            </a:lvl5pPr>
          </a:lstStyle>
          <a:p>
            <a:pPr lvl="0"/>
            <a:r>
              <a:rPr dirty="0" lang="en-US"/>
              <a:t>Click to edit Master text styles</a:t>
            </a:r>
            <a:endParaRPr dirty="0" lang="en-US"/>
          </a:p>
        </p:txBody>
      </p:sp>
      <p:sp>
        <p:nvSpPr>
          <p:cNvPr id="4" name="Text Placeholder 2">
            <a:extLst>
              <a:ext uri="{CADDD5C0-5322-43DB-A324-F5EAFD5258EE}">
                <a16:creationId xmlns:a16="http://schemas.microsoft.com/office/drawing/2010/main" id="{4FD5F536-CDC6-4DE3-971A-F57615086F6D}"/>
              </a:ext>
            </a:extLst>
          </p:cNvPr>
          <p:cNvSpPr>
            <a:spLocks noGrp="true"/>
          </p:cNvSpPr>
          <p:nvPr>
            <p:ph idx="12" type="body"/>
          </p:nvPr>
        </p:nvSpPr>
        <p:spPr>
          <a:xfrm rot="0">
            <a:off x="677334" y="4527448"/>
            <a:ext cx="8596668" cy="1513914"/>
          </a:xfrm>
        </p:spPr>
        <p:txBody>
          <a:bodyPr anchor="t" rtlCol="0">
            <a:normAutofit/>
          </a:bodyPr>
          <a:lstStyle>
            <a:lvl1pPr algn="l" indent="0" lvl="0" marL="0">
              <a:buNone/>
              <a:defRPr dirty="0" lang="en-US" sz="1800">
                <a:solidFill>
                  <a:schemeClr val="tx1">
                    <a:lumMod val="50000"/>
                    <a:lumOff val="50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5" name="Date Placeholder 3">
            <a:extLst>
              <a:ext uri="{9D67A87E-430C-4DE9-9177-7D67A9C9FEC3}">
                <a16:creationId xmlns:a16="http://schemas.microsoft.com/office/drawing/2010/main" id="{14088DC5-9C9E-475E-AF20-13F6A0750A28}"/>
              </a:ext>
            </a:extLst>
          </p:cNvPr>
          <p:cNvSpPr>
            <a:spLocks noGrp="true"/>
          </p:cNvSpPr>
          <p:nvPr>
            <p:ph idx="13" sz="half" type="dt"/>
          </p:nvPr>
        </p:nvSpPr>
        <p:spPr/>
        <p:txBody>
          <a:bodyPr rtlCol="0"/>
          <a:lstStyle/>
          <a:p>
            <a:pPr/>
            <a:fld id="{FDD7F809-ED7B-40B5-9635-B4E5C2229474}" type="datetime1">
              <a:t>10/27/2024</a:t>
            </a:fld>
            <a:endParaRPr dirty="0" lang="en-US"/>
          </a:p>
        </p:txBody>
      </p:sp>
      <p:sp>
        <p:nvSpPr>
          <p:cNvPr id="6" name="Footer Placeholder 4">
            <a:extLst>
              <a:ext uri="{919B8EF4-B7AD-447E-AC88-7AEEE2204DB3}">
                <a16:creationId xmlns:a16="http://schemas.microsoft.com/office/drawing/2010/main" id="{2A471A56-D692-4885-9F0E-9AB28D7D877B}"/>
              </a:ext>
            </a:extLst>
          </p:cNvPr>
          <p:cNvSpPr>
            <a:spLocks noGrp="true"/>
          </p:cNvSpPr>
          <p:nvPr>
            <p:ph idx="14" sz="quarter" type="ftr"/>
          </p:nvPr>
        </p:nvSpPr>
        <p:spPr/>
        <p:txBody>
          <a:bodyPr rtlCol="0"/>
          <a:lstStyle/>
          <a:p>
            <a:pPr/>
            <a:r>
              <a:rPr dirty="0" lang="en-US"/>
              <a:t/>
            </a:r>
            <a:endParaRPr dirty="0" lang="en-US"/>
          </a:p>
        </p:txBody>
      </p:sp>
      <p:sp>
        <p:nvSpPr>
          <p:cNvPr id="7" name="Slide Number Placeholder 5">
            <a:extLst>
              <a:ext uri="{44F84F04-C698-4005-B097-46FCC581B60D}">
                <a16:creationId xmlns:a16="http://schemas.microsoft.com/office/drawing/2010/main" id="{FABE56D8-59AE-4627-B392-EB5B59C04FF2}"/>
              </a:ext>
            </a:extLst>
          </p:cNvPr>
          <p:cNvSpPr>
            <a:spLocks noGrp="true"/>
          </p:cNvSpPr>
          <p:nvPr>
            <p:ph idx="15" sz="quarter" type="sldNum"/>
          </p:nvPr>
        </p:nvSpPr>
        <p:spPr/>
        <p:txBody>
          <a:bodyPr rtlCol="0"/>
          <a:lstStyle/>
          <a:p>
            <a:pPr/>
            <a:fld id="{965301C4-ADC7-438B-AC20-DC8DD1FA08C0}" type="slidenum"/>
            <a:endParaRPr dirty="0" lang="en-US"/>
          </a:p>
        </p:txBody>
      </p:sp>
    </p:spTree>
    <p:extLst>
      <p:ext uri="{C1813FA7-7C6F-44C3-8B6D-523D7FF49935}">
        <p14:creationId xmlns:p14="http://schemas.microsoft.com/office/powerpoint/2010/main" val="1730044390250"/>
      </p:ext>
    </p:extLst>
  </p:cSld>
  <p:clrMapOvr>
    <a:masterClrMapping/>
  </p:clrMapOvr>
</p:sldLayout>
</file>

<file path=ppt/slideLayouts/slideLayout1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x">
  <p:cSld name="Title and Vertical Text">
    <p:spTree>
      <p:nvGrpSpPr>
        <p:cNvPr id="1" name=""/>
        <p:cNvGrpSpPr/>
        <p:nvPr/>
      </p:nvGrpSpPr>
      <p:grpSpPr>
        <a:xfrm>
          <a:off x="0" y="0"/>
          <a:ext cx="0" cy="0"/>
          <a:chOff x="0" y="0"/>
          <a:chExt cx="0" cy="0"/>
        </a:xfrm>
      </p:grpSpPr>
      <p:sp>
        <p:nvSpPr>
          <p:cNvPr id="2" name="Title 1">
            <a:extLst>
              <a:ext uri="{D89A07AA-4236-4A52-83C8-5BC76BBF72B1}">
                <a16:creationId xmlns:a16="http://schemas.microsoft.com/office/drawing/2010/main" id="{D4961BE9-0F6A-40B5-B611-AA1111AC27E8}"/>
              </a:ext>
            </a:extLst>
          </p:cNvPr>
          <p:cNvSpPr>
            <a:spLocks noGrp="true"/>
          </p:cNvSpPr>
          <p:nvPr>
            <p:ph type="title"/>
          </p:nvPr>
        </p:nvSpPr>
        <p:spPr/>
        <p:txBody>
          <a:bodyPr rtlCol="0"/>
          <a:lstStyle/>
          <a:p>
            <a:pPr/>
            <a:r>
              <a:rPr dirty="0" lang="en-US"/>
              <a:t>Click to edit Master title style</a:t>
            </a:r>
            <a:endParaRPr dirty="0" lang="en-US"/>
          </a:p>
        </p:txBody>
      </p:sp>
      <p:sp>
        <p:nvSpPr>
          <p:cNvPr id="3" name="Vertical Text Placeholder 2">
            <a:extLst>
              <a:ext uri="{E3D5F0F4-9BED-4466-A024-30648A07EE9F}">
                <a16:creationId xmlns:a16="http://schemas.microsoft.com/office/drawing/2010/main" id="{233D8D72-3CDF-4A0A-9ADA-A744677EC518}"/>
              </a:ext>
            </a:extLst>
          </p:cNvPr>
          <p:cNvSpPr>
            <a:spLocks noGrp="true"/>
          </p:cNvSpPr>
          <p:nvPr>
            <p:ph idx="1" type="body"/>
          </p:nvPr>
        </p:nvSpPr>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9B06B4BB-A891-4E5D-A797-C8398E843DF9}">
                <a16:creationId xmlns:a16="http://schemas.microsoft.com/office/drawing/2010/main" id="{3D75B19D-DB34-42CF-B14B-A9546BAF2F57}"/>
              </a:ext>
            </a:extLst>
          </p:cNvPr>
          <p:cNvSpPr>
            <a:spLocks noGrp="true"/>
          </p:cNvSpPr>
          <p:nvPr>
            <p:ph idx="10" sz="half" type="dt"/>
          </p:nvPr>
        </p:nvSpPr>
        <p:spPr/>
        <p:txBody>
          <a:bodyPr rtlCol="0"/>
          <a:lstStyle/>
          <a:p>
            <a:pPr/>
            <a:fld id="{C59AD424-A310-4B86-ABB5-FFBF5C853712}" type="datetime1">
              <a:t>10/27/2024</a:t>
            </a:fld>
            <a:endParaRPr dirty="0" lang="en-US"/>
          </a:p>
        </p:txBody>
      </p:sp>
      <p:sp>
        <p:nvSpPr>
          <p:cNvPr id="5" name="Footer Placeholder 4">
            <a:extLst>
              <a:ext uri="{25AC8957-9414-4193-B066-8DBB62925DBC}">
                <a16:creationId xmlns:a16="http://schemas.microsoft.com/office/drawing/2010/main" id="{39C2699E-5CBD-4D8B-9B37-A4F87C93A6AB}"/>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CD451E3D-047D-448B-B23C-CEA6785DAB6F}">
                <a16:creationId xmlns:a16="http://schemas.microsoft.com/office/drawing/2010/main" id="{5A8EEF00-A641-4859-BA52-87D2946F7DA8}"/>
              </a:ext>
            </a:extLst>
          </p:cNvPr>
          <p:cNvSpPr>
            <a:spLocks noGrp="true"/>
          </p:cNvSpPr>
          <p:nvPr>
            <p:ph idx="12" sz="quarter" type="sldNum"/>
          </p:nvPr>
        </p:nvSpPr>
        <p:spPr/>
        <p:txBody>
          <a:bodyPr rtlCol="0"/>
          <a:lstStyle/>
          <a:p>
            <a:pPr/>
            <a:fld id="{8591B4EC-48A5-406D-A217-6F61BA2F8B21}" type="slidenum"/>
            <a:endParaRPr dirty="0" lang="en-US"/>
          </a:p>
        </p:txBody>
      </p:sp>
    </p:spTree>
    <p:extLst>
      <p:ext uri="{9F610AAF-2589-49E8-A9B7-2F4CBA461B0B}">
        <p14:creationId xmlns:p14="http://schemas.microsoft.com/office/powerpoint/2010/main" val="1730044390252"/>
      </p:ext>
    </p:extLst>
  </p:cSld>
  <p:clrMapOvr>
    <a:masterClrMapping/>
  </p:clrMapOvr>
</p:sldLayout>
</file>

<file path=ppt/slideLayouts/slideLayout1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itleAndTx">
  <p:cSld name="Vertical Title and Text">
    <p:spTree>
      <p:nvGrpSpPr>
        <p:cNvPr id="1" name=""/>
        <p:cNvGrpSpPr/>
        <p:nvPr/>
      </p:nvGrpSpPr>
      <p:grpSpPr>
        <a:xfrm>
          <a:off x="0" y="0"/>
          <a:ext cx="0" cy="0"/>
          <a:chOff x="0" y="0"/>
          <a:chExt cx="0" cy="0"/>
        </a:xfrm>
      </p:grpSpPr>
      <p:sp>
        <p:nvSpPr>
          <p:cNvPr id="2" name="Vertical Title 1">
            <a:extLst>
              <a:ext uri="{001AAC1E-1661-49E3-AB18-BE00291557FE}">
                <a16:creationId xmlns:a16="http://schemas.microsoft.com/office/drawing/2010/main" id="{A601F3E0-56FD-41A5-BFAA-6038F79A16C3}"/>
              </a:ext>
            </a:extLst>
          </p:cNvPr>
          <p:cNvSpPr>
            <a:spLocks noGrp="true"/>
          </p:cNvSpPr>
          <p:nvPr>
            <p:ph type="title"/>
          </p:nvPr>
        </p:nvSpPr>
        <p:spPr>
          <a:xfrm rot="0">
            <a:off x="7967672" y="609599"/>
            <a:ext cx="1304743" cy="5251451"/>
          </a:xfrm>
        </p:spPr>
        <p:txBody>
          <a:bodyPr anchor="ctr" rtlCol="0"/>
          <a:lstStyle/>
          <a:p>
            <a:pPr/>
            <a:r>
              <a:rPr dirty="0" lang="en-US"/>
              <a:t>Click to edit Master title style</a:t>
            </a:r>
            <a:endParaRPr dirty="0" lang="en-US"/>
          </a:p>
        </p:txBody>
      </p:sp>
      <p:sp>
        <p:nvSpPr>
          <p:cNvPr id="3" name="Vertical Text Placeholder 2">
            <a:extLst>
              <a:ext uri="{8696640F-7008-446F-9074-59EA8A40D298}">
                <a16:creationId xmlns:a16="http://schemas.microsoft.com/office/drawing/2010/main" id="{BE164E45-8E2E-42EF-BFBD-89BAD64E56A1}"/>
              </a:ext>
            </a:extLst>
          </p:cNvPr>
          <p:cNvSpPr>
            <a:spLocks noGrp="true"/>
          </p:cNvSpPr>
          <p:nvPr>
            <p:ph idx="1" type="body"/>
          </p:nvPr>
        </p:nvSpPr>
        <p:spPr>
          <a:xfrm rot="0">
            <a:off x="677334" y="609600"/>
            <a:ext cx="7060150" cy="5251449"/>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59D43C93-72A9-4640-BCD3-8A6F1DDDE7CA}">
                <a16:creationId xmlns:a16="http://schemas.microsoft.com/office/drawing/2010/main" id="{AB81CAC7-FDC1-42A9-9BE5-51F61C38069B}"/>
              </a:ext>
            </a:extLst>
          </p:cNvPr>
          <p:cNvSpPr>
            <a:spLocks noGrp="true"/>
          </p:cNvSpPr>
          <p:nvPr>
            <p:ph idx="10" sz="half" type="dt"/>
          </p:nvPr>
        </p:nvSpPr>
        <p:spPr/>
        <p:txBody>
          <a:bodyPr rtlCol="0"/>
          <a:lstStyle/>
          <a:p>
            <a:pPr/>
            <a:fld id="{74845298-80D4-4B11-A445-B65343CD952D}" type="datetime1">
              <a:t>10/27/2024</a:t>
            </a:fld>
            <a:endParaRPr dirty="0" lang="en-US"/>
          </a:p>
        </p:txBody>
      </p:sp>
      <p:sp>
        <p:nvSpPr>
          <p:cNvPr id="5" name="Footer Placeholder 4">
            <a:extLst>
              <a:ext uri="{5D713DAF-2C1A-4B05-898D-596965781C87}">
                <a16:creationId xmlns:a16="http://schemas.microsoft.com/office/drawing/2010/main" id="{4CF9A8AD-2EB3-4D8B-B4B4-1F07AE5E93EC}"/>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196464AD-660C-4BFF-8F5A-03DC9EFECDBD}">
                <a16:creationId xmlns:a16="http://schemas.microsoft.com/office/drawing/2010/main" id="{61342B21-B797-48A1-9026-50860E94F2DB}"/>
              </a:ext>
            </a:extLst>
          </p:cNvPr>
          <p:cNvSpPr>
            <a:spLocks noGrp="true"/>
          </p:cNvSpPr>
          <p:nvPr>
            <p:ph idx="12" sz="quarter" type="sldNum"/>
          </p:nvPr>
        </p:nvSpPr>
        <p:spPr/>
        <p:txBody>
          <a:bodyPr rtlCol="0"/>
          <a:lstStyle/>
          <a:p>
            <a:pPr/>
            <a:fld id="{6B8BBEC6-1D9A-4CBC-A795-10EC9C02E6B6}" type="slidenum"/>
            <a:endParaRPr dirty="0" lang="en-US"/>
          </a:p>
        </p:txBody>
      </p:sp>
    </p:spTree>
    <p:extLst>
      <p:ext uri="{EB4BD28C-F2B0-48FB-901F-A7C2CEB1365A}">
        <p14:creationId xmlns:p14="http://schemas.microsoft.com/office/powerpoint/2010/main" val="1730044390253"/>
      </p:ext>
    </p:extLst>
  </p:cSld>
  <p:clrMapOvr>
    <a:masterClrMapping/>
  </p:clrMapOvr>
</p:sldLayout>
</file>

<file path=ppt/slideLayouts/slideLayout1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Quote">
    <p:spTree>
      <p:nvGrpSpPr>
        <p:cNvPr id="1" name=""/>
        <p:cNvGrpSpPr/>
        <p:nvPr/>
      </p:nvGrpSpPr>
      <p:grpSpPr>
        <a:xfrm>
          <a:off x="0" y="0"/>
          <a:ext cx="0" cy="0"/>
          <a:chOff x="0" y="0"/>
          <a:chExt cx="0" cy="0"/>
        </a:xfrm>
      </p:grpSpPr>
      <p:sp>
        <p:nvSpPr>
          <p:cNvPr id="2" name="Text Placeholder 10">
            <a:extLst>
              <a:ext uri="{6E66A6C0-73BE-4E60-A1C9-034038EF0214}">
                <a16:creationId xmlns:a16="http://schemas.microsoft.com/office/drawing/2010/main" id="{1096F0D7-50EC-4DAB-AD42-25359BBACD1F}"/>
              </a:ext>
            </a:extLst>
          </p:cNvPr>
          <p:cNvSpPr>
            <a:spLocks noGrp="true"/>
          </p:cNvSpPr>
          <p:nvPr>
            <p:ph type="body"/>
          </p:nvPr>
        </p:nvSpPr>
        <p:spPr>
          <a:xfrm rot="0">
            <a:off x="6312871" y="4141999"/>
            <a:ext cx="4220844" cy="861497"/>
          </a:xfrm>
          <a:prstGeom prst="rect">
            <a:avLst/>
          </a:prstGeom>
        </p:spPr>
        <p:txBody>
          <a:bodyPr rtlCol="0"/>
          <a:lstStyle>
            <a:lvl1pPr indent="0" lvl="0" marL="0">
              <a:buNone/>
              <a:defRPr b="1" dirty="0" lang="en-US" sz="2000">
                <a:solidFill>
                  <a:schemeClr val="accent4"/>
                </a:solidFill>
                <a:latin typeface="+mj-lt"/>
              </a:defRPr>
            </a:lvl1pPr>
            <a:lvl2pPr lvl="1">
              <a:buNone/>
              <a:defRPr dirty="0" lang="en-US" sz="2000"/>
            </a:lvl2pPr>
          </a:lstStyle>
          <a:p>
            <a:pPr lvl="0"/>
            <a:r>
              <a:rPr dirty="0" lang="en-US"/>
              <a:t>Click to edit Master text styles</a:t>
            </a:r>
          </a:p>
          <a:p>
            <a:pPr lvl="1"/>
            <a:r>
              <a:rPr dirty="0" lang="en-US"/>
              <a:t>Second level</a:t>
            </a:r>
            <a:endParaRPr dirty="0" lang="en-US"/>
          </a:p>
        </p:txBody>
      </p:sp>
      <p:sp>
        <p:nvSpPr>
          <p:cNvPr id="3" name="Hexagon 14">
            <a:extLst>
              <a:ext uri="{F180E6DD-3E6E-4351-912A-E82DDEC9BF72}">
                <a16:creationId xmlns:a16="http://schemas.microsoft.com/office/drawing/2010/main" id="{53A7D439-0354-4436-8C13-A3097292AFB0}"/>
              </a:ext>
            </a:extLst>
          </p:cNvPr>
          <p:cNvSpPr/>
          <p:nvPr userDrawn="1"/>
        </p:nvSpPr>
        <p:spPr>
          <a:xfrm rot="0">
            <a:off x="740308" y="1382808"/>
            <a:ext cx="1229565" cy="1059971"/>
          </a:xfrm>
          <a:prstGeom prst="hexagon">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4" name="Hexagon 15">
            <a:extLst>
              <a:ext uri="{66065C40-A357-4F3E-868A-BA25F61AEACF}">
                <a16:creationId xmlns:a16="http://schemas.microsoft.com/office/drawing/2010/main" id="{5DE23FF1-B546-4DFC-B5EE-428AB10796CC}"/>
              </a:ext>
            </a:extLst>
          </p:cNvPr>
          <p:cNvSpPr/>
          <p:nvPr userDrawn="1"/>
        </p:nvSpPr>
        <p:spPr>
          <a:xfrm rot="0">
            <a:off x="3755030" y="1194620"/>
            <a:ext cx="1666162" cy="1436347"/>
          </a:xfrm>
          <a:prstGeom prst="hexagon">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5" name="Hexagon 16">
            <a:extLst>
              <a:ext uri="{CC4F0DF6-E4AC-4A6B-9436-28BDC6FEA506}">
                <a16:creationId xmlns:a16="http://schemas.microsoft.com/office/drawing/2010/main" id="{92F8E4ED-CF4F-425C-8998-8AB4B441C52E}"/>
              </a:ext>
            </a:extLst>
          </p:cNvPr>
          <p:cNvSpPr/>
          <p:nvPr userDrawn="1"/>
        </p:nvSpPr>
        <p:spPr>
          <a:xfrm rot="0">
            <a:off x="3804994" y="5233183"/>
            <a:ext cx="718260" cy="619191"/>
          </a:xfrm>
          <a:prstGeom prst="hexagon">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6" name="Hexagon 17">
            <a:extLst>
              <a:ext uri="{96287CF2-1433-4DE4-8A89-8CEEAD705BD4}">
                <a16:creationId xmlns:a16="http://schemas.microsoft.com/office/drawing/2010/main" id="{705730D8-A875-4DEE-AB2C-DB41705E0B54}"/>
              </a:ext>
            </a:extLst>
          </p:cNvPr>
          <p:cNvSpPr/>
          <p:nvPr userDrawn="1"/>
        </p:nvSpPr>
        <p:spPr>
          <a:xfrm rot="0">
            <a:off x="1837838" y="1101306"/>
            <a:ext cx="651613" cy="561736"/>
          </a:xfrm>
          <a:prstGeom prst="hexagon">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7" name="Picture Placeholder 18">
            <a:extLst>
              <a:ext uri="{94812A5C-7EC7-40F0-A6B1-C6A148D82CB1}">
                <a16:creationId xmlns:a16="http://schemas.microsoft.com/office/drawing/2010/main" id="{F6ECBABC-15C6-43B3-AF9D-3CB1DB243F08}"/>
              </a:ext>
            </a:extLst>
          </p:cNvPr>
          <p:cNvSpPr>
            <a:spLocks noGrp="true"/>
          </p:cNvSpPr>
          <p:nvPr>
            <p:ph idx="1" type="pic"/>
          </p:nvPr>
        </p:nvSpPr>
        <p:spPr>
          <a:xfrm rot="0">
            <a:off x="1571515" y="1914044"/>
            <a:ext cx="3993624" cy="3617848"/>
          </a:xfrm>
          <a:custGeom>
            <a:avLst/>
            <a:gdLst/>
            <a:ahLst/>
            <a:cxnLst/>
            <a:rect b="b" l="0" r="r" t="0"/>
            <a:pathLst>
              <a:path h="3617848" w="3993624">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anchor="ctr" rtlCol="0" wrap="square">
            <a:noAutofit/>
          </a:bodyPr>
          <a:lstStyle>
            <a:lvl1pPr algn="ctr" lvl="0">
              <a:buNone/>
            </a:lvl1pPr>
          </a:lstStyle>
          <a:p>
            <a:pPr/>
            <a:r>
              <a:rPr dirty="0" lang="en-US"/>
              <a:t>Click icon to add picture</a:t>
            </a:r>
            <a:endParaRPr dirty="0" lang="en-US"/>
          </a:p>
        </p:txBody>
      </p:sp>
      <p:sp>
        <p:nvSpPr>
          <p:cNvPr id="8" name="Title 1">
            <a:extLst>
              <a:ext uri="{F0D9186C-BFE1-420A-8A6D-49C57AB75DFB}">
                <a16:creationId xmlns:a16="http://schemas.microsoft.com/office/drawing/2010/main" id="{D7BDD691-12B5-4D20-8B65-D5B1DC2A4E4B}"/>
              </a:ext>
            </a:extLst>
          </p:cNvPr>
          <p:cNvSpPr>
            <a:spLocks noGrp="true"/>
          </p:cNvSpPr>
          <p:nvPr>
            <p:ph idx="2" type="title"/>
          </p:nvPr>
        </p:nvSpPr>
        <p:spPr>
          <a:xfrm rot="0">
            <a:off x="6312871" y="2050552"/>
            <a:ext cx="4998720" cy="1748983"/>
          </a:xfrm>
          <a:prstGeom prst="rect">
            <a:avLst/>
          </a:prstGeom>
        </p:spPr>
        <p:txBody>
          <a:bodyPr rtlCol="0"/>
          <a:lstStyle>
            <a:lvl1pPr lvl="0">
              <a:defRPr dirty="0" lang="en-US" sz="2800">
                <a:solidFill>
                  <a:schemeClr val="tx1"/>
                </a:solidFill>
                <a:latin typeface="+mn-lt"/>
              </a:defRPr>
            </a:lvl1pPr>
          </a:lstStyle>
          <a:p>
            <a:pPr/>
            <a:r>
              <a:rPr dirty="0" lang="en-US"/>
              <a:t>Click to edit Master title style</a:t>
            </a:r>
            <a:endParaRPr dirty="0" lang="en-US"/>
          </a:p>
        </p:txBody>
      </p:sp>
      <p:sp>
        <p:nvSpPr>
          <p:cNvPr hidden="false" id="9" name="Footer Placeholder 4">
            <a:extLst>
              <a:ext uri="{A2C8E465-8AB7-4989-B181-0DE592FE0CB3}">
                <a16:creationId xmlns:a16="http://schemas.microsoft.com/office/drawing/2010/main" id="{0CE05A80-960A-4B17-9533-6E2E0AF58BE1}"/>
              </a:ext>
            </a:extLst>
          </p:cNvPr>
          <p:cNvSpPr>
            <a:spLocks noGrp="true"/>
          </p:cNvSpPr>
          <p:nvPr>
            <p:ph idx="3" sz="quarter" type="ftr"/>
          </p:nvPr>
        </p:nvSpPr>
        <p:spPr/>
        <p:txBody>
          <a:bodyPr rtlCol="0"/>
          <a:lstStyle>
            <a:lvl1pPr lvl="0"/>
          </a:lstStyle>
          <a:p>
            <a:pPr/>
            <a:r>
              <a:rPr dirty="0" lang="en-US"/>
              <a:t>Footer</a:t>
            </a:r>
            <a:endParaRPr dirty="0" lang="en-US"/>
          </a:p>
        </p:txBody>
      </p:sp>
      <p:sp>
        <p:nvSpPr>
          <p:cNvPr hidden="false" id="10" name="Slide Number Placeholder 5">
            <a:extLst>
              <a:ext uri="{3204F56B-A965-4D99-B94D-03070B4B62F5}">
                <a16:creationId xmlns:a16="http://schemas.microsoft.com/office/drawing/2010/main" id="{A7DD868B-C993-464A-B5AD-9562F02AAC71}"/>
              </a:ext>
            </a:extLst>
          </p:cNvPr>
          <p:cNvSpPr>
            <a:spLocks noGrp="true"/>
          </p:cNvSpPr>
          <p:nvPr>
            <p:ph idx="4" sz="quarter" type="sldNum"/>
          </p:nvPr>
        </p:nvSpPr>
        <p:spPr/>
        <p:txBody>
          <a:bodyPr rtlCol="0"/>
          <a:lstStyle>
            <a:lvl1pPr lvl="0"/>
          </a:lstStyle>
          <a:p>
            <a:pPr/>
            <a:r>
              <a:rPr dirty="0" lang="en-US"/>
              <a:t>&lt;#&gt;</a:t>
            </a:r>
            <a:endParaRPr dirty="0" lang="en-US"/>
          </a:p>
        </p:txBody>
      </p:sp>
      <p:sp>
        <p:nvSpPr>
          <p:cNvPr hidden="false" id="11" name="Date Placeholder 3">
            <a:extLst>
              <a:ext uri="{CCAB9807-26AC-4ECE-98E4-7F027D5C6A4A}">
                <a16:creationId xmlns:a16="http://schemas.microsoft.com/office/drawing/2010/main" id="{3D321130-C3F2-49F5-8A04-1852B8CD210B}"/>
              </a:ext>
            </a:extLst>
          </p:cNvPr>
          <p:cNvSpPr>
            <a:spLocks noGrp="true"/>
          </p:cNvSpPr>
          <p:nvPr>
            <p:ph idx="5" sz="half" type="dt"/>
          </p:nvPr>
        </p:nvSpPr>
        <p:spPr/>
        <p:txBody>
          <a:bodyPr rtlCol="0"/>
          <a:lstStyle>
            <a:lvl1pPr lvl="0"/>
          </a:lstStyle>
          <a:p>
            <a:pPr/>
            <a:r>
              <a:rPr dirty="0" lang="en-US"/>
              <a:t>Date</a:t>
            </a:r>
            <a:endParaRPr dirty="0" lang="en-US"/>
          </a:p>
        </p:txBody>
      </p:sp>
    </p:spTree>
    <p:extLst>
      <p:ext uri="{7F125A47-12AA-4659-A6B3-66E16ABC2181}">
        <p14:creationId xmlns:p14="http://schemas.microsoft.com/office/powerpoint/2010/main" val="1730044390256"/>
      </p:ext>
    </p:extLst>
  </p:cSld>
  <p:clrMapOvr>
    <a:masterClrMapping/>
  </p:clrMapOvr>
</p:sldLayout>
</file>

<file path=ppt/slideLayouts/slideLayout1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Introduction">
    <p:spTree>
      <p:nvGrpSpPr>
        <p:cNvPr id="1" name=""/>
        <p:cNvGrpSpPr/>
        <p:nvPr/>
      </p:nvGrpSpPr>
      <p:grpSpPr>
        <a:xfrm>
          <a:off x="0" y="0"/>
          <a:ext cx="0" cy="0"/>
          <a:chOff x="0" y="0"/>
          <a:chExt cx="0" cy="0"/>
        </a:xfrm>
      </p:grpSpPr>
      <p:sp>
        <p:nvSpPr>
          <p:cNvPr id="2" name="Oval 9">
            <a:extLst>
              <a:ext uri="{B82A5514-0AFE-4415-B365-21E00DD265E7}">
                <a16:creationId xmlns:a16="http://schemas.microsoft.com/office/drawing/2010/main" id="{CE06BC6E-0E1D-4D8F-AF98-19621491D25D}"/>
              </a:ext>
            </a:extLst>
          </p:cNvPr>
          <p:cNvSpPr/>
          <p:nvPr userDrawn="1"/>
        </p:nvSpPr>
        <p:spPr>
          <a:xfrm rot="0">
            <a:off x="7362825" y="443263"/>
            <a:ext cx="361950" cy="36195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solidFill>
                  <a:schemeClr val="accent5"/>
                </a:solidFill>
              </a:rPr>
              <a:t/>
            </a:r>
            <a:endParaRPr dirty="0" lang="en-US">
              <a:solidFill>
                <a:schemeClr val="accent5"/>
              </a:solidFill>
            </a:endParaRPr>
          </a:p>
        </p:txBody>
      </p:sp>
      <p:sp>
        <p:nvSpPr>
          <p:cNvPr id="3" name="Oval 13">
            <a:extLst>
              <a:ext uri="{AB4F17FA-C1F4-4A2D-8361-42DF226629BF}">
                <a16:creationId xmlns:a16="http://schemas.microsoft.com/office/drawing/2010/main" id="{457CC83C-E1FE-4633-871D-2EFD138727C9}"/>
              </a:ext>
            </a:extLst>
          </p:cNvPr>
          <p:cNvSpPr/>
          <p:nvPr userDrawn="1"/>
        </p:nvSpPr>
        <p:spPr>
          <a:xfrm rot="0">
            <a:off x="11007245" y="5605994"/>
            <a:ext cx="654227" cy="65422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solidFill>
                  <a:schemeClr val="accent5"/>
                </a:solidFill>
              </a:rPr>
              <a:t/>
            </a:r>
            <a:endParaRPr dirty="0" lang="en-US">
              <a:solidFill>
                <a:schemeClr val="accent5"/>
              </a:solidFill>
            </a:endParaRPr>
          </a:p>
        </p:txBody>
      </p:sp>
      <p:sp>
        <p:nvSpPr>
          <p:cNvPr id="4" name="Oval 15">
            <a:extLst>
              <a:ext uri="{15446360-5FBE-485A-BDF8-A98639A5F94B}">
                <a16:creationId xmlns:a16="http://schemas.microsoft.com/office/drawing/2010/main" id="{6BCF67EC-FA3F-4BF5-A129-BCCD5AF8AE65}"/>
              </a:ext>
            </a:extLst>
          </p:cNvPr>
          <p:cNvSpPr/>
          <p:nvPr userDrawn="1"/>
        </p:nvSpPr>
        <p:spPr>
          <a:xfrm rot="0">
            <a:off x="10683791" y="6132439"/>
            <a:ext cx="251152" cy="251152"/>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solidFill>
                  <a:schemeClr val="accent5"/>
                </a:solidFill>
              </a:rPr>
              <a:t/>
            </a:r>
            <a:endParaRPr dirty="0" lang="en-US">
              <a:solidFill>
                <a:schemeClr val="accent5"/>
              </a:solidFill>
            </a:endParaRPr>
          </a:p>
        </p:txBody>
      </p:sp>
      <p:sp>
        <p:nvSpPr>
          <p:cNvPr id="5" name="Picture Placeholder 22">
            <a:extLst>
              <a:ext uri="{331E7470-BC6C-4FAB-AF81-F84C93C31134}">
                <a16:creationId xmlns:a16="http://schemas.microsoft.com/office/drawing/2010/main" id="{47C8DC3B-C614-46A6-B1A3-B24792BE9C7D}"/>
              </a:ext>
            </a:extLst>
          </p:cNvPr>
          <p:cNvSpPr>
            <a:spLocks noGrp="true"/>
          </p:cNvSpPr>
          <p:nvPr>
            <p:ph type="pic"/>
          </p:nvPr>
        </p:nvSpPr>
        <p:spPr>
          <a:xfrm rot="0">
            <a:off x="5733416" y="624239"/>
            <a:ext cx="5855754" cy="5631571"/>
          </a:xfrm>
          <a:custGeom>
            <a:avLst/>
            <a:gdLst/>
            <a:ahLst/>
            <a:cxnLst/>
            <a:rect b="b" l="0" r="r" t="0"/>
            <a:pathLst>
              <a:path h="5631572" w="5855754">
                <a:moveTo>
                  <a:pt x="3433020" y="786103"/>
                </a:moveTo>
                <a:cubicBezTo>
                  <a:pt x="4771060" y="786103"/>
                  <a:pt x="5855754" y="1870798"/>
                  <a:pt x="5855754" y="3208837"/>
                </a:cubicBezTo>
                <a:cubicBezTo>
                  <a:pt x="5855754" y="4546876"/>
                  <a:pt x="4771060" y="5631572"/>
                  <a:pt x="3433020" y="5631572"/>
                </a:cubicBezTo>
                <a:cubicBezTo>
                  <a:pt x="2094981" y="5631572"/>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anchor="ctr" rtlCol="0" wrap="square">
            <a:noAutofit/>
          </a:bodyPr>
          <a:lstStyle>
            <a:lvl1pPr algn="ctr" lvl="0">
              <a:buNone/>
            </a:lvl1pPr>
          </a:lstStyle>
          <a:p>
            <a:pPr/>
            <a:r>
              <a:rPr dirty="0" lang="en-US"/>
              <a:t>Click icon to add picture</a:t>
            </a:r>
            <a:endParaRPr dirty="0" lang="en-US"/>
          </a:p>
        </p:txBody>
      </p:sp>
      <p:sp>
        <p:nvSpPr>
          <p:cNvPr id="6" name="Text Placeholder 26">
            <a:extLst>
              <a:ext uri="{F771E3F1-5B30-49E9-9F01-590821E0641E}">
                <a16:creationId xmlns:a16="http://schemas.microsoft.com/office/drawing/2010/main" id="{B15BBFA0-B094-4DE5-9B1D-B6A976A2D603}"/>
              </a:ext>
            </a:extLst>
          </p:cNvPr>
          <p:cNvSpPr>
            <a:spLocks noGrp="true"/>
          </p:cNvSpPr>
          <p:nvPr>
            <p:ph idx="1" type="body"/>
          </p:nvPr>
        </p:nvSpPr>
        <p:spPr>
          <a:xfrm rot="0">
            <a:off x="660399" y="2044700"/>
            <a:ext cx="4275138" cy="3560763"/>
          </a:xfrm>
          <a:prstGeom prst="rect">
            <a:avLst/>
          </a:prstGeom>
        </p:spPr>
        <p:txBody>
          <a:bodyPr rtlCol="0"/>
          <a:lstStyle>
            <a:lvl1pPr lvl="0">
              <a:lnSpc>
                <a:spcPct val="150000"/>
              </a:lnSpc>
              <a:buClr>
                <a:schemeClr val="accent4"/>
              </a:buClr>
              <a:buFont typeface="Wingdings"/>
              <a:buChar char=""/>
              <a:defRPr dirty="0" lang="en-US" sz="2000"/>
            </a:lvl1pPr>
            <a:lvl2pPr lvl="1">
              <a:buClr>
                <a:schemeClr val="accent4"/>
              </a:buClr>
              <a:buFont typeface="Wingdings"/>
              <a:buChar char=""/>
              <a:defRPr dirty="0" lang="en-US" sz="2000"/>
            </a:lvl2pPr>
            <a:lvl3pPr lvl="2">
              <a:buClr>
                <a:schemeClr val="accent4"/>
              </a:buClr>
              <a:buFont typeface="Wingdings"/>
              <a:buChar char=""/>
              <a:defRPr dirty="0" lang="en-US" sz="1800"/>
            </a:lvl3pPr>
            <a:lvl4pPr lvl="3">
              <a:buClr>
                <a:schemeClr val="accent4"/>
              </a:buClr>
              <a:buFont typeface="Wingdings"/>
              <a:buChar char=""/>
              <a:defRPr dirty="0" lang="en-US" sz="1800"/>
            </a:lvl4pPr>
            <a:lvl5pPr lvl="4">
              <a:buClr>
                <a:schemeClr val="accent4"/>
              </a:buClr>
              <a:buFont typeface="Wingdings"/>
              <a:buChar char=""/>
              <a:defRPr dirty="0" lang="en-US" sz="1800"/>
            </a:lvl5pPr>
          </a:lstStyle>
          <a:p>
            <a:pPr lvl="0"/>
            <a:r>
              <a:rPr dirty="0" lang="en-US"/>
              <a:t>Click to edit Master text styles</a:t>
            </a:r>
            <a:endParaRPr dirty="0" lang="en-US"/>
          </a:p>
        </p:txBody>
      </p:sp>
      <p:sp>
        <p:nvSpPr>
          <p:cNvPr id="7" name="Title 1">
            <a:extLst>
              <a:ext uri="{D84A9ADD-CDB7-4167-B66F-6AE2A4AF99AC}">
                <a16:creationId xmlns:a16="http://schemas.microsoft.com/office/drawing/2010/main" id="{4FA4B703-D38C-4E08-94BB-B0ADF697EE6D}"/>
              </a:ext>
            </a:extLst>
          </p:cNvPr>
          <p:cNvSpPr>
            <a:spLocks noGrp="true"/>
          </p:cNvSpPr>
          <p:nvPr>
            <p:ph idx="2" type="title"/>
          </p:nvPr>
        </p:nvSpPr>
        <p:spPr>
          <a:xfrm rot="0">
            <a:off x="660399" y="805213"/>
            <a:ext cx="4275138" cy="830997"/>
          </a:xfrm>
          <a:prstGeom prst="rect">
            <a:avLst/>
          </a:prstGeom>
        </p:spPr>
        <p:txBody>
          <a:bodyPr rtlCol="0"/>
          <a:lstStyle>
            <a:lvl1pPr lvl="0">
              <a:defRPr b="1" dirty="0" lang="en-US" sz="4800">
                <a:solidFill>
                  <a:schemeClr val="tx1"/>
                </a:solidFill>
                <a:latin typeface="+mj-lt"/>
              </a:defRPr>
            </a:lvl1pPr>
          </a:lstStyle>
          <a:p>
            <a:pPr/>
            <a:r>
              <a:rPr dirty="0" lang="en-US"/>
              <a:t>Click to edit Master title style</a:t>
            </a:r>
            <a:endParaRPr dirty="0" lang="en-US"/>
          </a:p>
        </p:txBody>
      </p:sp>
      <p:sp>
        <p:nvSpPr>
          <p:cNvPr hidden="false" id="8" name="Footer Placeholder 4">
            <a:extLst>
              <a:ext uri="{7062C065-F713-42E0-A23B-A4081FEFD9CF}">
                <a16:creationId xmlns:a16="http://schemas.microsoft.com/office/drawing/2010/main" id="{898C6F83-CF9C-4D9F-864C-E77563BD2F2F}"/>
              </a:ext>
            </a:extLst>
          </p:cNvPr>
          <p:cNvSpPr>
            <a:spLocks noGrp="true"/>
          </p:cNvSpPr>
          <p:nvPr>
            <p:ph idx="3" sz="quarter" type="ftr"/>
          </p:nvPr>
        </p:nvSpPr>
        <p:spPr/>
        <p:txBody>
          <a:bodyPr rtlCol="0"/>
          <a:lstStyle>
            <a:lvl1pPr lvl="0"/>
          </a:lstStyle>
          <a:p>
            <a:pPr/>
            <a:r>
              <a:rPr dirty="0" lang="en-US"/>
              <a:t>Footer</a:t>
            </a:r>
            <a:endParaRPr dirty="0" lang="en-US"/>
          </a:p>
        </p:txBody>
      </p:sp>
      <p:sp>
        <p:nvSpPr>
          <p:cNvPr hidden="false" id="9" name="Slide Number Placeholder 5">
            <a:extLst>
              <a:ext uri="{05DF1285-A19C-49EA-B801-32A9163470DB}">
                <a16:creationId xmlns:a16="http://schemas.microsoft.com/office/drawing/2010/main" id="{C8ED98BA-8905-4325-980A-E022C94843D2}"/>
              </a:ext>
            </a:extLst>
          </p:cNvPr>
          <p:cNvSpPr>
            <a:spLocks noGrp="true"/>
          </p:cNvSpPr>
          <p:nvPr>
            <p:ph idx="4" sz="quarter" type="sldNum"/>
          </p:nvPr>
        </p:nvSpPr>
        <p:spPr/>
        <p:txBody>
          <a:bodyPr rtlCol="0"/>
          <a:lstStyle>
            <a:lvl1pPr lvl="0"/>
          </a:lstStyle>
          <a:p>
            <a:pPr/>
            <a:r>
              <a:rPr dirty="0" lang="en-US"/>
              <a:t>&lt;#&gt;</a:t>
            </a:r>
            <a:endParaRPr dirty="0" lang="en-US"/>
          </a:p>
        </p:txBody>
      </p:sp>
      <p:sp>
        <p:nvSpPr>
          <p:cNvPr hidden="false" id="10" name="Date Placeholder 3">
            <a:extLst>
              <a:ext uri="{4CDD30C8-0A7A-4D44-AEAA-9EE1FC1339C2}">
                <a16:creationId xmlns:a16="http://schemas.microsoft.com/office/drawing/2010/main" id="{D17C0408-40B2-4F24-A45F-1A5E460E237A}"/>
              </a:ext>
            </a:extLst>
          </p:cNvPr>
          <p:cNvSpPr>
            <a:spLocks noGrp="true"/>
          </p:cNvSpPr>
          <p:nvPr>
            <p:ph idx="5" sz="half" type="dt"/>
          </p:nvPr>
        </p:nvSpPr>
        <p:spPr/>
        <p:txBody>
          <a:bodyPr rtlCol="0"/>
          <a:lstStyle>
            <a:lvl1pPr lvl="0"/>
          </a:lstStyle>
          <a:p>
            <a:pPr/>
            <a:r>
              <a:rPr dirty="0" lang="en-US"/>
              <a:t>Date</a:t>
            </a:r>
            <a:endParaRPr dirty="0" lang="en-US"/>
          </a:p>
        </p:txBody>
      </p:sp>
    </p:spTree>
    <p:extLst>
      <p:ext uri="{620BC366-2F04-46F3-94A4-08B7B7AF0755}">
        <p14:creationId xmlns:p14="http://schemas.microsoft.com/office/powerpoint/2010/main" val="1730044390258"/>
      </p:ext>
    </p:extLst>
  </p:cSld>
  <p:clrMapOvr>
    <a:masterClrMapping/>
  </p:clrMapOvr>
</p:sldLayout>
</file>

<file path=ppt/slideLayouts/slideLayout1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Agenda">
    <p:spTree>
      <p:nvGrpSpPr>
        <p:cNvPr id="1" name=""/>
        <p:cNvGrpSpPr/>
        <p:nvPr/>
      </p:nvGrpSpPr>
      <p:grpSpPr>
        <a:xfrm>
          <a:off x="0" y="0"/>
          <a:ext cx="0" cy="0"/>
          <a:chOff x="0" y="0"/>
          <a:chExt cx="0" cy="0"/>
        </a:xfrm>
      </p:grpSpPr>
      <p:sp>
        <p:nvSpPr>
          <p:cNvPr id="2" name="Text Placeholder 26">
            <a:extLst>
              <a:ext uri="{DFC5772E-8A27-4CC8-A057-512BD362EA15}">
                <a16:creationId xmlns:a16="http://schemas.microsoft.com/office/drawing/2010/main" id="{8F5483F8-EB46-4B67-84F4-27F412DF5B3C}"/>
              </a:ext>
            </a:extLst>
          </p:cNvPr>
          <p:cNvSpPr>
            <a:spLocks noGrp="true"/>
          </p:cNvSpPr>
          <p:nvPr>
            <p:ph type="body"/>
          </p:nvPr>
        </p:nvSpPr>
        <p:spPr>
          <a:xfrm rot="0">
            <a:off x="660399" y="2044700"/>
            <a:ext cx="4275138" cy="3560763"/>
          </a:xfrm>
          <a:prstGeom prst="rect">
            <a:avLst/>
          </a:prstGeom>
        </p:spPr>
        <p:txBody>
          <a:bodyPr rtlCol="0"/>
          <a:lstStyle>
            <a:lvl1pPr lvl="0">
              <a:buClr>
                <a:schemeClr val="accent4"/>
              </a:buClr>
              <a:buFont typeface="Wingdings"/>
              <a:buChar char=""/>
              <a:defRPr dirty="0" lang="en-US" sz="2000"/>
            </a:lvl1pPr>
            <a:lvl2pPr lvl="1">
              <a:buClr>
                <a:schemeClr val="accent4"/>
              </a:buClr>
              <a:buFont typeface="Wingdings"/>
              <a:buChar char=""/>
              <a:defRPr dirty="0" lang="en-US" sz="1800"/>
            </a:lvl2pPr>
            <a:lvl3pPr lvl="2">
              <a:buClr>
                <a:schemeClr val="accent4"/>
              </a:buClr>
              <a:buFont typeface="Wingdings"/>
              <a:buChar char=""/>
              <a:defRPr dirty="0" lang="en-US" sz="1600"/>
            </a:lvl3pPr>
            <a:lvl4pPr lvl="3">
              <a:buClr>
                <a:schemeClr val="accent4"/>
              </a:buClr>
              <a:buFont typeface="Wingdings"/>
              <a:buChar char=""/>
              <a:defRPr dirty="0" lang="en-US" sz="1600"/>
            </a:lvl4pPr>
            <a:lvl5pPr lvl="4">
              <a:buClr>
                <a:schemeClr val="accent4"/>
              </a:buClr>
              <a:buFont typeface="Wingdings"/>
              <a:buChar char=""/>
              <a:defRPr dirty="0" lang="en-US" sz="1600"/>
            </a:lvl5pPr>
          </a:lstStyle>
          <a:p>
            <a:pPr lvl="0"/>
            <a:r>
              <a:rPr dirty="0" lang="en-US"/>
              <a:t>Click to edit Master text styles</a:t>
            </a:r>
            <a:endParaRPr dirty="0" lang="en-US"/>
          </a:p>
        </p:txBody>
      </p:sp>
      <p:sp>
        <p:nvSpPr>
          <p:cNvPr id="3" name="Rectangle 18">
            <a:extLst>
              <a:ext uri="{A87C6FB7-FC14-4550-B76D-6C4DF3E80908}">
                <a16:creationId xmlns:a16="http://schemas.microsoft.com/office/drawing/2010/main" id="{6D7FF58D-6DA5-47FA-8B07-08E5866D5CD8}"/>
              </a:ext>
            </a:extLst>
          </p:cNvPr>
          <p:cNvSpPr/>
          <p:nvPr userDrawn="1"/>
        </p:nvSpPr>
        <p:spPr>
          <a:xfrm rot="0">
            <a:off x="9354457" y="5363987"/>
            <a:ext cx="457200" cy="4572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4" name="Rectangle 20">
            <a:extLst>
              <a:ext uri="{FD1694A2-2CAB-4EDC-A824-B61B797EF6BA}">
                <a16:creationId xmlns:a16="http://schemas.microsoft.com/office/drawing/2010/main" id="{EB2C6ECC-3C9F-4C2B-83F0-A5C7022457F8}"/>
              </a:ext>
            </a:extLst>
          </p:cNvPr>
          <p:cNvSpPr/>
          <p:nvPr userDrawn="1"/>
        </p:nvSpPr>
        <p:spPr>
          <a:xfrm rot="0">
            <a:off x="6692791" y="1699889"/>
            <a:ext cx="319749" cy="319749"/>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5" name="Rectangle 22">
            <a:extLst>
              <a:ext uri="{54589DD4-05AE-498F-A28D-8E1D5EFEC969}">
                <a16:creationId xmlns:a16="http://schemas.microsoft.com/office/drawing/2010/main" id="{3C490645-3D6F-4E3A-BC0F-D81F481C1F4C}"/>
              </a:ext>
            </a:extLst>
          </p:cNvPr>
          <p:cNvSpPr/>
          <p:nvPr userDrawn="1"/>
        </p:nvSpPr>
        <p:spPr>
          <a:xfrm rot="0">
            <a:off x="9354457" y="5897738"/>
            <a:ext cx="179976" cy="179976"/>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6" name="Picture Placeholder 10">
            <a:extLst>
              <a:ext uri="{FABC93AE-AD35-4B3E-88EA-631FD1C894EE}">
                <a16:creationId xmlns:a16="http://schemas.microsoft.com/office/drawing/2010/main" id="{9CD38460-2A07-4733-AE2E-B76155D54F4D}"/>
              </a:ext>
            </a:extLst>
          </p:cNvPr>
          <p:cNvSpPr>
            <a:spLocks noGrp="true"/>
          </p:cNvSpPr>
          <p:nvPr>
            <p:ph idx="1" type="pic"/>
          </p:nvPr>
        </p:nvSpPr>
        <p:spPr>
          <a:xfrm rot="0">
            <a:off x="7090226" y="786181"/>
            <a:ext cx="4441372" cy="5393036"/>
          </a:xfrm>
          <a:custGeom>
            <a:avLst/>
            <a:gdLst/>
            <a:ahLst/>
            <a:cxnLst/>
            <a:rect b="b" l="0" r="r" t="0"/>
            <a:pathLst>
              <a:path h="5393036" w="4441372">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anchor="ctr" rtlCol="0" wrap="square">
            <a:noAutofit/>
          </a:bodyPr>
          <a:lstStyle>
            <a:lvl1pPr algn="ctr" lvl="0">
              <a:buNone/>
            </a:lvl1pPr>
          </a:lstStyle>
          <a:p>
            <a:pPr/>
            <a:r>
              <a:rPr dirty="0" lang="en-US"/>
              <a:t>Click icon to add picture</a:t>
            </a:r>
            <a:endParaRPr dirty="0" lang="en-US"/>
          </a:p>
        </p:txBody>
      </p:sp>
      <p:sp>
        <p:nvSpPr>
          <p:cNvPr id="7" name="Title 1">
            <a:extLst>
              <a:ext uri="{43421F2F-8A4F-4C49-947F-1A605D27A530}">
                <a16:creationId xmlns:a16="http://schemas.microsoft.com/office/drawing/2010/main" id="{F0A1613A-0F6E-4470-ACAD-CC8C1F83861C}"/>
              </a:ext>
            </a:extLst>
          </p:cNvPr>
          <p:cNvSpPr>
            <a:spLocks noGrp="true"/>
          </p:cNvSpPr>
          <p:nvPr>
            <p:ph idx="2" type="title"/>
          </p:nvPr>
        </p:nvSpPr>
        <p:spPr>
          <a:xfrm rot="0">
            <a:off x="660399" y="805213"/>
            <a:ext cx="4275138" cy="830997"/>
          </a:xfrm>
          <a:prstGeom prst="rect">
            <a:avLst/>
          </a:prstGeom>
        </p:spPr>
        <p:txBody>
          <a:bodyPr rtlCol="0"/>
          <a:lstStyle>
            <a:lvl1pPr lvl="0">
              <a:defRPr b="1" dirty="0" lang="en-US" sz="4800">
                <a:solidFill>
                  <a:schemeClr val="tx1"/>
                </a:solidFill>
                <a:latin typeface="+mj-lt"/>
              </a:defRPr>
            </a:lvl1pPr>
          </a:lstStyle>
          <a:p>
            <a:pPr/>
            <a:r>
              <a:rPr dirty="0" lang="en-US"/>
              <a:t>Click to edit Master title style</a:t>
            </a:r>
            <a:endParaRPr dirty="0" lang="en-US"/>
          </a:p>
        </p:txBody>
      </p:sp>
      <p:sp>
        <p:nvSpPr>
          <p:cNvPr hidden="false" id="8" name="Footer Placeholder 4">
            <a:extLst>
              <a:ext uri="{8A4AE13A-B51C-454D-A54A-BCD920E54D0E}">
                <a16:creationId xmlns:a16="http://schemas.microsoft.com/office/drawing/2010/main" id="{9BE9916D-4A19-4844-860D-EC1488FC32A7}"/>
              </a:ext>
            </a:extLst>
          </p:cNvPr>
          <p:cNvSpPr>
            <a:spLocks noGrp="true"/>
          </p:cNvSpPr>
          <p:nvPr>
            <p:ph idx="3" sz="quarter" type="ftr"/>
          </p:nvPr>
        </p:nvSpPr>
        <p:spPr/>
        <p:txBody>
          <a:bodyPr rtlCol="0"/>
          <a:lstStyle>
            <a:lvl1pPr lvl="0"/>
          </a:lstStyle>
          <a:p>
            <a:pPr/>
            <a:r>
              <a:rPr dirty="0" lang="en-US"/>
              <a:t>Footer</a:t>
            </a:r>
            <a:endParaRPr dirty="0" lang="en-US"/>
          </a:p>
        </p:txBody>
      </p:sp>
      <p:sp>
        <p:nvSpPr>
          <p:cNvPr hidden="false" id="9" name="Slide Number Placeholder 5">
            <a:extLst>
              <a:ext uri="{31E7F555-0F70-495C-A8A6-8596E96E764F}">
                <a16:creationId xmlns:a16="http://schemas.microsoft.com/office/drawing/2010/main" id="{A1AF2904-E968-4C38-A80D-AE77B71AA15E}"/>
              </a:ext>
            </a:extLst>
          </p:cNvPr>
          <p:cNvSpPr>
            <a:spLocks noGrp="true"/>
          </p:cNvSpPr>
          <p:nvPr>
            <p:ph idx="4" sz="quarter" type="sldNum"/>
          </p:nvPr>
        </p:nvSpPr>
        <p:spPr/>
        <p:txBody>
          <a:bodyPr rtlCol="0"/>
          <a:lstStyle>
            <a:lvl1pPr lvl="0"/>
          </a:lstStyle>
          <a:p>
            <a:pPr/>
            <a:r>
              <a:rPr dirty="0" lang="en-US"/>
              <a:t>&lt;#&gt;</a:t>
            </a:r>
            <a:endParaRPr dirty="0" lang="en-US"/>
          </a:p>
        </p:txBody>
      </p:sp>
      <p:sp>
        <p:nvSpPr>
          <p:cNvPr hidden="false" id="10" name="Date Placeholder 3">
            <a:extLst>
              <a:ext uri="{46C6B8AF-4CC0-432C-BD5D-B7D0E204F48C}">
                <a16:creationId xmlns:a16="http://schemas.microsoft.com/office/drawing/2010/main" id="{C76A6D16-797D-4724-9D9C-A8A07169319D}"/>
              </a:ext>
            </a:extLst>
          </p:cNvPr>
          <p:cNvSpPr>
            <a:spLocks noGrp="true"/>
          </p:cNvSpPr>
          <p:nvPr>
            <p:ph idx="5" sz="half" type="dt"/>
          </p:nvPr>
        </p:nvSpPr>
        <p:spPr/>
        <p:txBody>
          <a:bodyPr rtlCol="0"/>
          <a:lstStyle>
            <a:lvl1pPr lvl="0"/>
          </a:lstStyle>
          <a:p>
            <a:pPr/>
            <a:r>
              <a:rPr dirty="0" lang="en-US"/>
              <a:t>Date</a:t>
            </a:r>
            <a:endParaRPr dirty="0" lang="en-US"/>
          </a:p>
        </p:txBody>
      </p:sp>
    </p:spTree>
    <p:extLst>
      <p:ext uri="{C7161D50-A9C9-44A5-8990-DABA08C430AE}">
        <p14:creationId xmlns:p14="http://schemas.microsoft.com/office/powerpoint/2010/main" val="1730044390260"/>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a:extLst>
              <a:ext uri="{AF61EB58-9F3A-4818-BEE9-3E9CB8E9101C}">
                <a16:creationId xmlns:a16="http://schemas.microsoft.com/office/drawing/2010/main" id="{ED15EDCB-9E9B-478A-8602-5D9E40A4FFD8}"/>
              </a:ext>
            </a:extLst>
          </p:cNvPr>
          <p:cNvSpPr>
            <a:spLocks noGrp="true"/>
          </p:cNvSpPr>
          <p:nvPr>
            <p:ph type="title"/>
          </p:nvPr>
        </p:nvSpPr>
        <p:spPr/>
        <p:txBody>
          <a:bodyPr rtlCol="0"/>
          <a:lstStyle/>
          <a:p>
            <a:pPr/>
            <a:r>
              <a:rPr dirty="0" lang="en-US"/>
              <a:t>Click to edit Master title style</a:t>
            </a:r>
            <a:endParaRPr dirty="0" lang="en-US"/>
          </a:p>
        </p:txBody>
      </p:sp>
      <p:sp>
        <p:nvSpPr>
          <p:cNvPr id="3" name="Content Placeholder 2">
            <a:extLst>
              <a:ext uri="{05A0B338-DB83-40B3-9E6F-48C627D834A0}">
                <a16:creationId xmlns:a16="http://schemas.microsoft.com/office/drawing/2010/main" id="{0539AEBE-4040-43F4-B0DB-5C163B000718}"/>
              </a:ext>
            </a:extLst>
          </p:cNvPr>
          <p:cNvSpPr>
            <a:spLocks noGrp="true"/>
          </p:cNvSpPr>
          <p:nvPr>
            <p:ph idx="1"/>
          </p:nvPr>
        </p:nvSpPr>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10974EAB-87C9-4D15-9FBD-74581179493A}">
                <a16:creationId xmlns:a16="http://schemas.microsoft.com/office/drawing/2010/main" id="{C13DB819-C839-4829-91ED-3EC8DBB8F875}"/>
              </a:ext>
            </a:extLst>
          </p:cNvPr>
          <p:cNvSpPr>
            <a:spLocks noGrp="true"/>
          </p:cNvSpPr>
          <p:nvPr>
            <p:ph idx="10" sz="half" type="dt"/>
          </p:nvPr>
        </p:nvSpPr>
        <p:spPr/>
        <p:txBody>
          <a:bodyPr rtlCol="0"/>
          <a:lstStyle/>
          <a:p>
            <a:pPr/>
            <a:fld id="{5DBFB399-3C42-40E7-9EB4-7374770A1554}" type="datetime1">
              <a:t>10/27/2024</a:t>
            </a:fld>
            <a:endParaRPr dirty="0" lang="en-US"/>
          </a:p>
        </p:txBody>
      </p:sp>
      <p:sp>
        <p:nvSpPr>
          <p:cNvPr id="5" name="Footer Placeholder 4">
            <a:extLst>
              <a:ext uri="{1F838924-0E12-4ADD-96CA-9FF6A7A1DECD}">
                <a16:creationId xmlns:a16="http://schemas.microsoft.com/office/drawing/2010/main" id="{B53A761A-677B-42C0-AFD5-0441D0D0D95F}"/>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9FB1D2DC-494A-4AFA-9296-E3868D4BC71F}">
                <a16:creationId xmlns:a16="http://schemas.microsoft.com/office/drawing/2010/main" id="{CA6370A7-E942-47EB-A661-2C7EE55BEF17}"/>
              </a:ext>
            </a:extLst>
          </p:cNvPr>
          <p:cNvSpPr>
            <a:spLocks noGrp="true"/>
          </p:cNvSpPr>
          <p:nvPr>
            <p:ph idx="12" sz="quarter" type="sldNum"/>
          </p:nvPr>
        </p:nvSpPr>
        <p:spPr/>
        <p:txBody>
          <a:bodyPr rtlCol="0"/>
          <a:lstStyle/>
          <a:p>
            <a:pPr/>
            <a:fld id="{8CB801B4-573F-4DA2-9C2D-B10F33DF8612}" type="slidenum"/>
            <a:endParaRPr dirty="0" lang="en-US"/>
          </a:p>
        </p:txBody>
      </p:sp>
    </p:spTree>
    <p:extLst>
      <p:ext uri="{48C7EC52-DEFB-4523-82BB-9951B7390989}">
        <p14:creationId xmlns:p14="http://schemas.microsoft.com/office/powerpoint/2010/main" val="1730044390228"/>
      </p:ext>
    </p:extLst>
  </p:cSld>
  <p:clrMapOvr>
    <a:masterClrMapping/>
  </p:clrMapOvr>
</p:sldLayout>
</file>

<file path=ppt/slideLayouts/slideLayout2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eam">
    <p:spTree>
      <p:nvGrpSpPr>
        <p:cNvPr id="1" name=""/>
        <p:cNvGrpSpPr/>
        <p:nvPr/>
      </p:nvGrpSpPr>
      <p:grpSpPr>
        <a:xfrm>
          <a:off x="0" y="0"/>
          <a:ext cx="0" cy="0"/>
          <a:chOff x="0" y="0"/>
          <a:chExt cx="0" cy="0"/>
        </a:xfrm>
      </p:grpSpPr>
      <p:sp>
        <p:nvSpPr>
          <p:cNvPr id="2" name="Picture Placeholder 38">
            <a:extLst>
              <a:ext uri="{4293C56C-3E76-41D8-8584-704664455434}">
                <a16:creationId xmlns:a16="http://schemas.microsoft.com/office/drawing/2010/main" id="{AA6EF77A-7271-4C8F-AAA7-12142FCAFE7D}"/>
              </a:ext>
            </a:extLst>
          </p:cNvPr>
          <p:cNvSpPr>
            <a:spLocks noGrp="true"/>
          </p:cNvSpPr>
          <p:nvPr>
            <p:ph type="pic"/>
          </p:nvPr>
        </p:nvSpPr>
        <p:spPr>
          <a:xfrm rot="0">
            <a:off x="5353508" y="2555551"/>
            <a:ext cx="1484985" cy="1280159"/>
          </a:xfrm>
          <a:custGeom>
            <a:avLst/>
            <a:gdLst/>
            <a:ahLst/>
            <a:cxnLst/>
            <a:rect b="b" l="0" r="r" t="0"/>
            <a:pathLst>
              <a:path h="1280160" w="1484985">
                <a:moveTo>
                  <a:pt x="320040" y="0"/>
                </a:moveTo>
                <a:lnTo>
                  <a:pt x="1164945" y="0"/>
                </a:lnTo>
                <a:lnTo>
                  <a:pt x="1484985" y="640080"/>
                </a:lnTo>
                <a:lnTo>
                  <a:pt x="1164945" y="1280160"/>
                </a:lnTo>
                <a:lnTo>
                  <a:pt x="320040" y="1280160"/>
                </a:lnTo>
                <a:lnTo>
                  <a:pt x="0" y="640080"/>
                </a:lnTo>
                <a:close/>
              </a:path>
            </a:pathLst>
          </a:custGeom>
        </p:spPr>
        <p:txBody>
          <a:bodyPr anchor="ctr" rtlCol="0" wrap="square">
            <a:noAutofit/>
          </a:bodyPr>
          <a:lstStyle>
            <a:lvl1pPr algn="ctr" lvl="0">
              <a:buNone/>
            </a:lvl1pPr>
          </a:lstStyle>
          <a:p>
            <a:pPr/>
            <a:r>
              <a:rPr dirty="0" lang="en-US"/>
              <a:t>Click icon to add picture</a:t>
            </a:r>
            <a:endParaRPr dirty="0" lang="en-US"/>
          </a:p>
        </p:txBody>
      </p:sp>
      <p:sp>
        <p:nvSpPr>
          <p:cNvPr id="3" name="Picture Placeholder 37">
            <a:extLst>
              <a:ext uri="{1C46DCB7-D740-4F97-A385-27440834DC9C}">
                <a16:creationId xmlns:a16="http://schemas.microsoft.com/office/drawing/2010/main" id="{6DA1B017-B387-4973-9059-7F92B0788ABC}"/>
              </a:ext>
            </a:extLst>
          </p:cNvPr>
          <p:cNvSpPr>
            <a:spLocks noGrp="true"/>
          </p:cNvSpPr>
          <p:nvPr>
            <p:ph idx="1" type="pic"/>
          </p:nvPr>
        </p:nvSpPr>
        <p:spPr>
          <a:xfrm rot="0">
            <a:off x="3115921" y="2555551"/>
            <a:ext cx="1484985" cy="1280159"/>
          </a:xfrm>
          <a:custGeom>
            <a:avLst/>
            <a:gdLst/>
            <a:ahLst/>
            <a:cxnLst/>
            <a:rect b="b" l="0" r="r" t="0"/>
            <a:pathLst>
              <a:path h="1280160" w="1484985">
                <a:moveTo>
                  <a:pt x="320040" y="0"/>
                </a:moveTo>
                <a:lnTo>
                  <a:pt x="1164945" y="0"/>
                </a:lnTo>
                <a:lnTo>
                  <a:pt x="1484985" y="640080"/>
                </a:lnTo>
                <a:lnTo>
                  <a:pt x="1164945" y="1280160"/>
                </a:lnTo>
                <a:lnTo>
                  <a:pt x="320040" y="1280160"/>
                </a:lnTo>
                <a:lnTo>
                  <a:pt x="0" y="640080"/>
                </a:lnTo>
                <a:close/>
              </a:path>
            </a:pathLst>
          </a:custGeom>
        </p:spPr>
        <p:txBody>
          <a:bodyPr anchor="ctr" rtlCol="0" wrap="square">
            <a:noAutofit/>
          </a:bodyPr>
          <a:lstStyle>
            <a:lvl1pPr algn="ctr" lvl="0">
              <a:buNone/>
            </a:lvl1pPr>
          </a:lstStyle>
          <a:p>
            <a:pPr/>
            <a:r>
              <a:rPr dirty="0" lang="en-US"/>
              <a:t>Click icon to add picture</a:t>
            </a:r>
            <a:endParaRPr dirty="0" lang="en-US"/>
          </a:p>
        </p:txBody>
      </p:sp>
      <p:sp>
        <p:nvSpPr>
          <p:cNvPr id="4" name="Picture Placeholder 39">
            <a:extLst>
              <a:ext uri="{6197DE6D-32EB-458C-8E26-D779F40B8D63}">
                <a16:creationId xmlns:a16="http://schemas.microsoft.com/office/drawing/2010/main" id="{BF50FBA6-4700-4F3C-803B-DD8121215319}"/>
              </a:ext>
            </a:extLst>
          </p:cNvPr>
          <p:cNvSpPr>
            <a:spLocks noGrp="true"/>
          </p:cNvSpPr>
          <p:nvPr>
            <p:ph idx="2" type="pic"/>
          </p:nvPr>
        </p:nvSpPr>
        <p:spPr>
          <a:xfrm rot="0">
            <a:off x="7602465" y="2555551"/>
            <a:ext cx="1484985" cy="1280159"/>
          </a:xfrm>
          <a:custGeom>
            <a:avLst/>
            <a:gdLst/>
            <a:ahLst/>
            <a:cxnLst/>
            <a:rect b="b" l="0" r="r" t="0"/>
            <a:pathLst>
              <a:path h="1280160" w="1484985">
                <a:moveTo>
                  <a:pt x="320040" y="0"/>
                </a:moveTo>
                <a:lnTo>
                  <a:pt x="1164945" y="0"/>
                </a:lnTo>
                <a:lnTo>
                  <a:pt x="1484985" y="640080"/>
                </a:lnTo>
                <a:lnTo>
                  <a:pt x="1164945" y="1280160"/>
                </a:lnTo>
                <a:lnTo>
                  <a:pt x="320040" y="1280160"/>
                </a:lnTo>
                <a:lnTo>
                  <a:pt x="0" y="640080"/>
                </a:lnTo>
                <a:close/>
              </a:path>
            </a:pathLst>
          </a:custGeom>
        </p:spPr>
        <p:txBody>
          <a:bodyPr anchor="ctr" rtlCol="0" wrap="square">
            <a:noAutofit/>
          </a:bodyPr>
          <a:lstStyle>
            <a:lvl1pPr algn="ctr" lvl="0">
              <a:buNone/>
            </a:lvl1pPr>
          </a:lstStyle>
          <a:p>
            <a:pPr/>
            <a:r>
              <a:rPr dirty="0" lang="en-US"/>
              <a:t>Click icon to add picture</a:t>
            </a:r>
            <a:endParaRPr dirty="0" lang="en-US"/>
          </a:p>
        </p:txBody>
      </p:sp>
      <p:sp>
        <p:nvSpPr>
          <p:cNvPr id="5" name="Picture Placeholder 40">
            <a:extLst>
              <a:ext uri="{F5803F55-8A7B-4E43-BEFD-E56C0A4C094B}">
                <a16:creationId xmlns:a16="http://schemas.microsoft.com/office/drawing/2010/main" id="{DD8BE279-FD4F-4125-B532-CA1291CEE577}"/>
              </a:ext>
            </a:extLst>
          </p:cNvPr>
          <p:cNvSpPr>
            <a:spLocks noGrp="true"/>
          </p:cNvSpPr>
          <p:nvPr>
            <p:ph idx="3" type="pic"/>
          </p:nvPr>
        </p:nvSpPr>
        <p:spPr>
          <a:xfrm rot="0">
            <a:off x="9840051" y="2555551"/>
            <a:ext cx="1484985" cy="1280159"/>
          </a:xfrm>
          <a:custGeom>
            <a:avLst/>
            <a:gdLst/>
            <a:ahLst/>
            <a:cxnLst/>
            <a:rect b="b" l="0" r="r" t="0"/>
            <a:pathLst>
              <a:path h="1280160" w="1484985">
                <a:moveTo>
                  <a:pt x="320040" y="0"/>
                </a:moveTo>
                <a:lnTo>
                  <a:pt x="1164945" y="0"/>
                </a:lnTo>
                <a:lnTo>
                  <a:pt x="1484985" y="640080"/>
                </a:lnTo>
                <a:lnTo>
                  <a:pt x="1164945" y="1280160"/>
                </a:lnTo>
                <a:lnTo>
                  <a:pt x="320040" y="1280160"/>
                </a:lnTo>
                <a:lnTo>
                  <a:pt x="0" y="640080"/>
                </a:lnTo>
                <a:close/>
              </a:path>
            </a:pathLst>
          </a:custGeom>
        </p:spPr>
        <p:txBody>
          <a:bodyPr anchor="ctr" rtlCol="0" wrap="square">
            <a:noAutofit/>
          </a:bodyPr>
          <a:lstStyle>
            <a:lvl1pPr algn="ctr" lvl="0">
              <a:buNone/>
            </a:lvl1pPr>
          </a:lstStyle>
          <a:p>
            <a:pPr/>
            <a:r>
              <a:rPr dirty="0" lang="en-US"/>
              <a:t>Click icon to add picture</a:t>
            </a:r>
            <a:endParaRPr dirty="0" lang="en-US"/>
          </a:p>
        </p:txBody>
      </p:sp>
      <p:sp>
        <p:nvSpPr>
          <p:cNvPr id="6" name="Title 1">
            <a:extLst>
              <a:ext uri="{55D64A03-5C18-4F14-997F-3422EB1873FA}">
                <a16:creationId xmlns:a16="http://schemas.microsoft.com/office/drawing/2010/main" id="{E45797D9-8EBF-4BD9-9875-46533E45FDF1}"/>
              </a:ext>
            </a:extLst>
          </p:cNvPr>
          <p:cNvSpPr>
            <a:spLocks noGrp="true"/>
          </p:cNvSpPr>
          <p:nvPr>
            <p:ph idx="4" type="title"/>
          </p:nvPr>
        </p:nvSpPr>
        <p:spPr>
          <a:xfrm rot="0">
            <a:off x="432000" y="647700"/>
            <a:ext cx="11340001" cy="700113"/>
          </a:xfrm>
          <a:prstGeom prst="rect">
            <a:avLst/>
          </a:prstGeom>
        </p:spPr>
        <p:txBody>
          <a:bodyPr anchor="ctr" rtlCol="0"/>
          <a:lstStyle/>
          <a:p>
            <a:pPr algn="ctr"/>
            <a:r>
              <a:rPr b="1" dirty="0" lang="en-US" sz="4800">
                <a:solidFill>
                  <a:schemeClr val="tx1"/>
                </a:solidFill>
                <a:latin typeface="+mj-lt"/>
              </a:rPr>
              <a:t>Click to edit Master title style</a:t>
            </a:r>
            <a:endParaRPr b="1" dirty="0" lang="en-US" sz="4800">
              <a:solidFill>
                <a:schemeClr val="tx1"/>
              </a:solidFill>
              <a:latin typeface="+mj-lt"/>
            </a:endParaRPr>
          </a:p>
        </p:txBody>
      </p:sp>
      <p:sp>
        <p:nvSpPr>
          <p:cNvPr id="7" name="Hexagon 8">
            <a:extLst>
              <a:ext uri="{190E575F-347B-4947-9837-A6E9F2684FCA}">
                <a16:creationId xmlns:a16="http://schemas.microsoft.com/office/drawing/2010/main" id="{4C8F1566-E1FE-4D89-A0FA-ED2955EE7916}"/>
              </a:ext>
            </a:extLst>
          </p:cNvPr>
          <p:cNvSpPr/>
          <p:nvPr userDrawn="1"/>
        </p:nvSpPr>
        <p:spPr>
          <a:xfrm rot="0">
            <a:off x="546669" y="3467555"/>
            <a:ext cx="458267" cy="395059"/>
          </a:xfrm>
          <a:prstGeom prst="hexagon">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8" name="Hexagon 9">
            <a:extLst>
              <a:ext uri="{A4C03CB6-38FC-4BFC-8DC6-39DAFA4ABF2E}">
                <a16:creationId xmlns:a16="http://schemas.microsoft.com/office/drawing/2010/main" id="{2FE79AD1-9802-4EC8-A017-168286AEB500}"/>
              </a:ext>
            </a:extLst>
          </p:cNvPr>
          <p:cNvSpPr/>
          <p:nvPr userDrawn="1"/>
        </p:nvSpPr>
        <p:spPr>
          <a:xfrm rot="0">
            <a:off x="11113337" y="2394722"/>
            <a:ext cx="358391" cy="308958"/>
          </a:xfrm>
          <a:prstGeom prst="hexagon">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9" name="Hexagon 10">
            <a:extLst>
              <a:ext uri="{FB686D23-ACF7-42F1-9BD1-E532A5D137F4}">
                <a16:creationId xmlns:a16="http://schemas.microsoft.com/office/drawing/2010/main" id="{A732B5BC-8C29-4F4F-BE5D-1765230A97AC}"/>
              </a:ext>
            </a:extLst>
          </p:cNvPr>
          <p:cNvSpPr/>
          <p:nvPr userDrawn="1"/>
        </p:nvSpPr>
        <p:spPr>
          <a:xfrm rot="0">
            <a:off x="10882650" y="2202202"/>
            <a:ext cx="230688" cy="198869"/>
          </a:xfrm>
          <a:prstGeom prst="hexagon">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10" name="Text Placeholder 22">
            <a:extLst>
              <a:ext uri="{A45FB1B4-A2C2-4FDE-9E94-12EFECCACB10}">
                <a16:creationId xmlns:a16="http://schemas.microsoft.com/office/drawing/2010/main" id="{0B4C5F8F-5E32-40FC-A6E3-9DAB406F7931}"/>
              </a:ext>
            </a:extLst>
          </p:cNvPr>
          <p:cNvSpPr>
            <a:spLocks noGrp="true"/>
          </p:cNvSpPr>
          <p:nvPr>
            <p:ph idx="5" type="body"/>
          </p:nvPr>
        </p:nvSpPr>
        <p:spPr>
          <a:xfrm rot="0">
            <a:off x="546668" y="4172761"/>
            <a:ext cx="2139695" cy="344311"/>
          </a:xfrm>
          <a:prstGeom prst="rect">
            <a:avLst/>
          </a:prstGeom>
        </p:spPr>
        <p:txBody>
          <a:bodyPr rtlCol="0"/>
          <a:lstStyle>
            <a:lvl1pPr algn="ctr" indent="0" lvl="0" marL="0">
              <a:buNone/>
              <a:defRPr b="1" dirty="0" lang="en-US" sz="2000">
                <a:solidFill>
                  <a:schemeClr val="accent4"/>
                </a:solidFill>
                <a:latin typeface="+mj-lt"/>
              </a:defRPr>
            </a:lvl1pPr>
          </a:lstStyle>
          <a:p>
            <a:pPr lvl="0"/>
            <a:r>
              <a:rPr dirty="0" lang="en-US"/>
              <a:t>Click to edit Master text styles</a:t>
            </a:r>
            <a:endParaRPr dirty="0" lang="en-US"/>
          </a:p>
        </p:txBody>
      </p:sp>
      <p:sp>
        <p:nvSpPr>
          <p:cNvPr id="11" name="Text Placeholder 22">
            <a:extLst>
              <a:ext uri="{FC4D9AB4-8A37-401D-B6F9-8585AA389BBB}">
                <a16:creationId xmlns:a16="http://schemas.microsoft.com/office/drawing/2010/main" id="{A36630CE-FD02-41DE-BFAA-CD24E3C56EA1}"/>
              </a:ext>
            </a:extLst>
          </p:cNvPr>
          <p:cNvSpPr>
            <a:spLocks noGrp="true"/>
          </p:cNvSpPr>
          <p:nvPr>
            <p:ph idx="6" type="body"/>
          </p:nvPr>
        </p:nvSpPr>
        <p:spPr>
          <a:xfrm rot="0">
            <a:off x="556692" y="4588259"/>
            <a:ext cx="2139695" cy="344311"/>
          </a:xfrm>
          <a:prstGeom prst="rect">
            <a:avLst/>
          </a:prstGeom>
        </p:spPr>
        <p:txBody>
          <a:bodyPr rtlCol="0"/>
          <a:lstStyle>
            <a:lvl1pPr algn="ctr" indent="0" lvl="0" marL="0">
              <a:buNone/>
              <a:defRPr dirty="0" lang="en-US" sz="1600">
                <a:solidFill>
                  <a:schemeClr val="tx1"/>
                </a:solidFill>
                <a:latin typeface="+mn-lt"/>
              </a:defRPr>
            </a:lvl1pPr>
          </a:lstStyle>
          <a:p>
            <a:pPr lvl="0"/>
            <a:r>
              <a:rPr dirty="0" lang="en-US"/>
              <a:t>Click to edit Master text styles</a:t>
            </a:r>
            <a:endParaRPr dirty="0" lang="en-US"/>
          </a:p>
        </p:txBody>
      </p:sp>
      <p:sp>
        <p:nvSpPr>
          <p:cNvPr id="12" name="Text Placeholder 22">
            <a:extLst>
              <a:ext uri="{DE79805A-3DAC-49CB-BC1E-90CFDF70368E}">
                <a16:creationId xmlns:a16="http://schemas.microsoft.com/office/drawing/2010/main" id="{F715F7E4-9C52-4B74-B541-2DB7A1239267}"/>
              </a:ext>
            </a:extLst>
          </p:cNvPr>
          <p:cNvSpPr>
            <a:spLocks noGrp="true"/>
          </p:cNvSpPr>
          <p:nvPr>
            <p:ph idx="7" type="body"/>
          </p:nvPr>
        </p:nvSpPr>
        <p:spPr>
          <a:xfrm rot="0">
            <a:off x="2789482" y="4172761"/>
            <a:ext cx="2139695" cy="344311"/>
          </a:xfrm>
          <a:prstGeom prst="rect">
            <a:avLst/>
          </a:prstGeom>
        </p:spPr>
        <p:txBody>
          <a:bodyPr rtlCol="0"/>
          <a:lstStyle>
            <a:lvl1pPr algn="ctr" indent="0" lvl="0" marL="0">
              <a:buNone/>
              <a:defRPr b="1" dirty="0" lang="en-US" sz="2000">
                <a:solidFill>
                  <a:schemeClr val="accent4"/>
                </a:solidFill>
                <a:latin typeface="+mj-lt"/>
              </a:defRPr>
            </a:lvl1pPr>
          </a:lstStyle>
          <a:p>
            <a:pPr lvl="0"/>
            <a:r>
              <a:rPr dirty="0" lang="en-US"/>
              <a:t>Click to edit Master text styles</a:t>
            </a:r>
            <a:endParaRPr dirty="0" lang="en-US"/>
          </a:p>
        </p:txBody>
      </p:sp>
      <p:sp>
        <p:nvSpPr>
          <p:cNvPr id="13" name="Text Placeholder 22">
            <a:extLst>
              <a:ext uri="{B741AB92-8F36-4942-A104-DFB35E2FA35E}">
                <a16:creationId xmlns:a16="http://schemas.microsoft.com/office/drawing/2010/main" id="{63DD5D26-D9AF-42CE-8889-806D61DF27D8}"/>
              </a:ext>
            </a:extLst>
          </p:cNvPr>
          <p:cNvSpPr>
            <a:spLocks noGrp="true"/>
          </p:cNvSpPr>
          <p:nvPr>
            <p:ph idx="8" type="body"/>
          </p:nvPr>
        </p:nvSpPr>
        <p:spPr>
          <a:xfrm rot="0">
            <a:off x="2789483" y="4588259"/>
            <a:ext cx="2139695" cy="344311"/>
          </a:xfrm>
          <a:prstGeom prst="rect">
            <a:avLst/>
          </a:prstGeom>
        </p:spPr>
        <p:txBody>
          <a:bodyPr rtlCol="0"/>
          <a:lstStyle>
            <a:lvl1pPr algn="ctr" indent="0" lvl="0" marL="0">
              <a:buNone/>
              <a:defRPr dirty="0" lang="en-US" sz="1600">
                <a:solidFill>
                  <a:schemeClr val="tx1"/>
                </a:solidFill>
                <a:latin typeface="+mn-lt"/>
              </a:defRPr>
            </a:lvl1pPr>
          </a:lstStyle>
          <a:p>
            <a:pPr lvl="0"/>
            <a:r>
              <a:rPr dirty="0" lang="en-US"/>
              <a:t>Click to edit Master text styles</a:t>
            </a:r>
            <a:endParaRPr dirty="0" lang="en-US"/>
          </a:p>
        </p:txBody>
      </p:sp>
      <p:sp>
        <p:nvSpPr>
          <p:cNvPr id="14" name="Text Placeholder 22">
            <a:extLst>
              <a:ext uri="{A7AA71E5-D9FB-4D39-BF1A-08AA65302038}">
                <a16:creationId xmlns:a16="http://schemas.microsoft.com/office/drawing/2010/main" id="{77DE0DC4-902E-42C9-8F50-F5DC85D4C90A}"/>
              </a:ext>
            </a:extLst>
          </p:cNvPr>
          <p:cNvSpPr>
            <a:spLocks noGrp="true"/>
          </p:cNvSpPr>
          <p:nvPr>
            <p:ph idx="9" type="body"/>
          </p:nvPr>
        </p:nvSpPr>
        <p:spPr>
          <a:xfrm rot="0">
            <a:off x="5032296" y="4172761"/>
            <a:ext cx="2139695" cy="344311"/>
          </a:xfrm>
          <a:prstGeom prst="rect">
            <a:avLst/>
          </a:prstGeom>
        </p:spPr>
        <p:txBody>
          <a:bodyPr rtlCol="0"/>
          <a:lstStyle>
            <a:lvl1pPr algn="ctr" indent="0" lvl="0" marL="0">
              <a:buNone/>
              <a:defRPr b="1" dirty="0" lang="en-US" sz="2000">
                <a:solidFill>
                  <a:schemeClr val="accent4"/>
                </a:solidFill>
                <a:latin typeface="+mj-lt"/>
              </a:defRPr>
            </a:lvl1pPr>
          </a:lstStyle>
          <a:p>
            <a:pPr lvl="0"/>
            <a:r>
              <a:rPr dirty="0" lang="en-US"/>
              <a:t>Click to edit Master text styles</a:t>
            </a:r>
            <a:endParaRPr dirty="0" lang="en-US"/>
          </a:p>
        </p:txBody>
      </p:sp>
      <p:sp>
        <p:nvSpPr>
          <p:cNvPr id="15" name="Text Placeholder 22">
            <a:extLst>
              <a:ext uri="{1996B407-21CF-41DE-9E50-9930B77A1D5C}">
                <a16:creationId xmlns:a16="http://schemas.microsoft.com/office/drawing/2010/main" id="{4EE5F58C-B226-4384-A8B6-1339C7A71C19}"/>
              </a:ext>
            </a:extLst>
          </p:cNvPr>
          <p:cNvSpPr>
            <a:spLocks noGrp="true"/>
          </p:cNvSpPr>
          <p:nvPr>
            <p:ph idx="10" type="body"/>
          </p:nvPr>
        </p:nvSpPr>
        <p:spPr>
          <a:xfrm rot="0">
            <a:off x="5029201" y="4588259"/>
            <a:ext cx="2139695" cy="344311"/>
          </a:xfrm>
          <a:prstGeom prst="rect">
            <a:avLst/>
          </a:prstGeom>
        </p:spPr>
        <p:txBody>
          <a:bodyPr rtlCol="0"/>
          <a:lstStyle>
            <a:lvl1pPr algn="ctr" indent="0" lvl="0" marL="0">
              <a:buNone/>
              <a:defRPr dirty="0" lang="en-US" sz="1600">
                <a:solidFill>
                  <a:schemeClr val="tx1"/>
                </a:solidFill>
                <a:latin typeface="+mn-lt"/>
              </a:defRPr>
            </a:lvl1pPr>
          </a:lstStyle>
          <a:p>
            <a:pPr lvl="0"/>
            <a:r>
              <a:rPr dirty="0" lang="en-US"/>
              <a:t>Click to edit Master text styles</a:t>
            </a:r>
            <a:endParaRPr dirty="0" lang="en-US"/>
          </a:p>
        </p:txBody>
      </p:sp>
      <p:sp>
        <p:nvSpPr>
          <p:cNvPr id="16" name="Text Placeholder 22">
            <a:extLst>
              <a:ext uri="{7AFCEC0F-C8B7-4675-9921-677FC281EC0C}">
                <a16:creationId xmlns:a16="http://schemas.microsoft.com/office/drawing/2010/main" id="{95BCE82C-CF7E-4757-968E-2F56CA967CBC}"/>
              </a:ext>
            </a:extLst>
          </p:cNvPr>
          <p:cNvSpPr>
            <a:spLocks noGrp="true"/>
          </p:cNvSpPr>
          <p:nvPr>
            <p:ph idx="11" type="body"/>
          </p:nvPr>
        </p:nvSpPr>
        <p:spPr>
          <a:xfrm rot="0">
            <a:off x="7275110" y="4172761"/>
            <a:ext cx="2139695" cy="344311"/>
          </a:xfrm>
          <a:prstGeom prst="rect">
            <a:avLst/>
          </a:prstGeom>
        </p:spPr>
        <p:txBody>
          <a:bodyPr rtlCol="0"/>
          <a:lstStyle>
            <a:lvl1pPr algn="ctr" indent="0" lvl="0" marL="0">
              <a:buNone/>
              <a:defRPr b="1" dirty="0" lang="en-US" sz="2000">
                <a:solidFill>
                  <a:schemeClr val="accent4"/>
                </a:solidFill>
                <a:latin typeface="+mj-lt"/>
              </a:defRPr>
            </a:lvl1pPr>
          </a:lstStyle>
          <a:p>
            <a:pPr lvl="0"/>
            <a:r>
              <a:rPr dirty="0" lang="en-US"/>
              <a:t>Click to edit Master text styles</a:t>
            </a:r>
            <a:endParaRPr dirty="0" lang="en-US"/>
          </a:p>
        </p:txBody>
      </p:sp>
      <p:sp>
        <p:nvSpPr>
          <p:cNvPr id="17" name="Text Placeholder 22">
            <a:extLst>
              <a:ext uri="{B556DCEE-EC30-43A2-A603-C8B1C776E10A}">
                <a16:creationId xmlns:a16="http://schemas.microsoft.com/office/drawing/2010/main" id="{379A6844-E9E6-4E41-9BE8-067CE69798EC}"/>
              </a:ext>
            </a:extLst>
          </p:cNvPr>
          <p:cNvSpPr>
            <a:spLocks noGrp="true"/>
          </p:cNvSpPr>
          <p:nvPr>
            <p:ph idx="12" type="body"/>
          </p:nvPr>
        </p:nvSpPr>
        <p:spPr>
          <a:xfrm rot="0">
            <a:off x="7275111" y="4588259"/>
            <a:ext cx="2139695" cy="344311"/>
          </a:xfrm>
          <a:prstGeom prst="rect">
            <a:avLst/>
          </a:prstGeom>
        </p:spPr>
        <p:txBody>
          <a:bodyPr rtlCol="0"/>
          <a:lstStyle>
            <a:lvl1pPr algn="ctr" indent="0" lvl="0" marL="0">
              <a:buNone/>
              <a:defRPr dirty="0" lang="en-US" sz="1600">
                <a:solidFill>
                  <a:schemeClr val="tx1"/>
                </a:solidFill>
                <a:latin typeface="+mn-lt"/>
              </a:defRPr>
            </a:lvl1pPr>
          </a:lstStyle>
          <a:p>
            <a:pPr lvl="0"/>
            <a:r>
              <a:rPr dirty="0" lang="en-US"/>
              <a:t>Click to edit Master text styles</a:t>
            </a:r>
            <a:endParaRPr dirty="0" lang="en-US"/>
          </a:p>
        </p:txBody>
      </p:sp>
      <p:sp>
        <p:nvSpPr>
          <p:cNvPr id="18" name="Text Placeholder 22">
            <a:extLst>
              <a:ext uri="{DB8D36C8-3155-4FDA-B6C6-622C8F85DAB1}">
                <a16:creationId xmlns:a16="http://schemas.microsoft.com/office/drawing/2010/main" id="{0CA077B6-6256-4232-BBEF-1A84ECE192F9}"/>
              </a:ext>
            </a:extLst>
          </p:cNvPr>
          <p:cNvSpPr>
            <a:spLocks noGrp="true"/>
          </p:cNvSpPr>
          <p:nvPr>
            <p:ph idx="13" type="body"/>
          </p:nvPr>
        </p:nvSpPr>
        <p:spPr>
          <a:xfrm rot="0">
            <a:off x="9517923" y="4172761"/>
            <a:ext cx="2139695" cy="344311"/>
          </a:xfrm>
          <a:prstGeom prst="rect">
            <a:avLst/>
          </a:prstGeom>
        </p:spPr>
        <p:txBody>
          <a:bodyPr rtlCol="0"/>
          <a:lstStyle>
            <a:lvl1pPr algn="ctr" indent="0" lvl="0" marL="0">
              <a:buNone/>
              <a:defRPr b="1" dirty="0" lang="en-US" sz="2000">
                <a:solidFill>
                  <a:schemeClr val="accent4"/>
                </a:solidFill>
                <a:latin typeface="+mj-lt"/>
              </a:defRPr>
            </a:lvl1pPr>
          </a:lstStyle>
          <a:p>
            <a:pPr lvl="0"/>
            <a:r>
              <a:rPr dirty="0" lang="en-US"/>
              <a:t>Click to edit Master text styles</a:t>
            </a:r>
            <a:endParaRPr dirty="0" lang="en-US"/>
          </a:p>
        </p:txBody>
      </p:sp>
      <p:sp>
        <p:nvSpPr>
          <p:cNvPr id="19" name="Text Placeholder 22">
            <a:extLst>
              <a:ext uri="{AD87CD23-575A-406C-8728-AE4291F93FA1}">
                <a16:creationId xmlns:a16="http://schemas.microsoft.com/office/drawing/2010/main" id="{28510BC5-E8B3-48AC-9A53-930497D14677}"/>
              </a:ext>
            </a:extLst>
          </p:cNvPr>
          <p:cNvSpPr>
            <a:spLocks noGrp="true"/>
          </p:cNvSpPr>
          <p:nvPr>
            <p:ph idx="14" type="body"/>
          </p:nvPr>
        </p:nvSpPr>
        <p:spPr>
          <a:xfrm rot="0">
            <a:off x="9517923" y="4588259"/>
            <a:ext cx="2139695" cy="344311"/>
          </a:xfrm>
          <a:prstGeom prst="rect">
            <a:avLst/>
          </a:prstGeom>
        </p:spPr>
        <p:txBody>
          <a:bodyPr rtlCol="0"/>
          <a:lstStyle>
            <a:lvl1pPr algn="ctr" indent="0" lvl="0" marL="0">
              <a:buNone/>
              <a:defRPr dirty="0" lang="en-US" sz="1600">
                <a:solidFill>
                  <a:schemeClr val="tx1"/>
                </a:solidFill>
                <a:latin typeface="+mn-lt"/>
              </a:defRPr>
            </a:lvl1pPr>
          </a:lstStyle>
          <a:p>
            <a:pPr lvl="0"/>
            <a:r>
              <a:rPr dirty="0" lang="en-US"/>
              <a:t>Click to edit Master text styles</a:t>
            </a:r>
            <a:endParaRPr dirty="0" lang="en-US"/>
          </a:p>
        </p:txBody>
      </p:sp>
      <p:sp>
        <p:nvSpPr>
          <p:cNvPr id="20" name="Picture Placeholder 36">
            <a:extLst>
              <a:ext uri="{263E7E4C-2F50-4702-9088-9254FD300730}">
                <a16:creationId xmlns:a16="http://schemas.microsoft.com/office/drawing/2010/main" id="{840C12C5-23A4-4954-BA3B-D32A5363E231}"/>
              </a:ext>
            </a:extLst>
          </p:cNvPr>
          <p:cNvSpPr>
            <a:spLocks noGrp="true"/>
          </p:cNvSpPr>
          <p:nvPr>
            <p:ph idx="15" type="pic"/>
          </p:nvPr>
        </p:nvSpPr>
        <p:spPr>
          <a:xfrm rot="0">
            <a:off x="878337" y="2555551"/>
            <a:ext cx="1484985" cy="1280159"/>
          </a:xfrm>
          <a:custGeom>
            <a:avLst/>
            <a:gdLst/>
            <a:ahLst/>
            <a:cxnLst/>
            <a:rect b="b" l="0" r="r" t="0"/>
            <a:pathLst>
              <a:path h="1280160" w="1484985">
                <a:moveTo>
                  <a:pt x="320040" y="0"/>
                </a:moveTo>
                <a:lnTo>
                  <a:pt x="1164945" y="0"/>
                </a:lnTo>
                <a:lnTo>
                  <a:pt x="1484985" y="640080"/>
                </a:lnTo>
                <a:lnTo>
                  <a:pt x="1164945" y="1280160"/>
                </a:lnTo>
                <a:lnTo>
                  <a:pt x="320040" y="1280160"/>
                </a:lnTo>
                <a:lnTo>
                  <a:pt x="0" y="640080"/>
                </a:lnTo>
                <a:close/>
              </a:path>
            </a:pathLst>
          </a:custGeom>
        </p:spPr>
        <p:txBody>
          <a:bodyPr anchor="ctr" rtlCol="0" wrap="square">
            <a:noAutofit/>
          </a:bodyPr>
          <a:lstStyle>
            <a:lvl1pPr algn="ctr" lvl="0">
              <a:buNone/>
            </a:lvl1pPr>
          </a:lstStyle>
          <a:p>
            <a:pPr/>
            <a:r>
              <a:rPr dirty="0" lang="en-US"/>
              <a:t>Click icon to add picture</a:t>
            </a:r>
            <a:endParaRPr dirty="0" lang="en-US"/>
          </a:p>
        </p:txBody>
      </p:sp>
      <p:sp>
        <p:nvSpPr>
          <p:cNvPr hidden="false" id="21" name="Footer Placeholder 4">
            <a:extLst>
              <a:ext uri="{5B7388DF-54EF-46B9-A953-E4C822EABFDC}">
                <a16:creationId xmlns:a16="http://schemas.microsoft.com/office/drawing/2010/main" id="{DEB760DC-6F79-4846-BCA9-C6F2D17221E6}"/>
              </a:ext>
            </a:extLst>
          </p:cNvPr>
          <p:cNvSpPr>
            <a:spLocks noGrp="true"/>
          </p:cNvSpPr>
          <p:nvPr>
            <p:ph idx="16" sz="quarter" type="ftr"/>
          </p:nvPr>
        </p:nvSpPr>
        <p:spPr/>
        <p:txBody>
          <a:bodyPr rtlCol="0"/>
          <a:lstStyle>
            <a:lvl1pPr lvl="0"/>
          </a:lstStyle>
          <a:p>
            <a:pPr/>
            <a:r>
              <a:rPr dirty="0" lang="en-US"/>
              <a:t>Footer</a:t>
            </a:r>
            <a:endParaRPr dirty="0" lang="en-US"/>
          </a:p>
        </p:txBody>
      </p:sp>
      <p:sp>
        <p:nvSpPr>
          <p:cNvPr hidden="false" id="22" name="Slide Number Placeholder 5">
            <a:extLst>
              <a:ext uri="{51335066-7C57-4F43-8626-775C9A54F622}">
                <a16:creationId xmlns:a16="http://schemas.microsoft.com/office/drawing/2010/main" id="{18FFC0BE-003F-4847-B063-84D90E70B92A}"/>
              </a:ext>
            </a:extLst>
          </p:cNvPr>
          <p:cNvSpPr>
            <a:spLocks noGrp="true"/>
          </p:cNvSpPr>
          <p:nvPr>
            <p:ph idx="17" sz="quarter" type="sldNum"/>
          </p:nvPr>
        </p:nvSpPr>
        <p:spPr/>
        <p:txBody>
          <a:bodyPr rtlCol="0"/>
          <a:lstStyle>
            <a:lvl1pPr lvl="0"/>
          </a:lstStyle>
          <a:p>
            <a:pPr/>
            <a:r>
              <a:rPr dirty="0" lang="en-US"/>
              <a:t>&lt;#&gt;</a:t>
            </a:r>
            <a:endParaRPr dirty="0" lang="en-US"/>
          </a:p>
        </p:txBody>
      </p:sp>
      <p:sp>
        <p:nvSpPr>
          <p:cNvPr hidden="false" id="23" name="Date Placeholder 3">
            <a:extLst>
              <a:ext uri="{9088175E-07B0-4166-AB83-3F81413569BE}">
                <a16:creationId xmlns:a16="http://schemas.microsoft.com/office/drawing/2010/main" id="{01E1FC37-6AFB-43D1-8B2B-CF38768B8C60}"/>
              </a:ext>
            </a:extLst>
          </p:cNvPr>
          <p:cNvSpPr>
            <a:spLocks noGrp="true"/>
          </p:cNvSpPr>
          <p:nvPr>
            <p:ph idx="18" sz="half" type="dt"/>
          </p:nvPr>
        </p:nvSpPr>
        <p:spPr/>
        <p:txBody>
          <a:bodyPr rtlCol="0"/>
          <a:lstStyle>
            <a:lvl1pPr lvl="0"/>
          </a:lstStyle>
          <a:p>
            <a:pPr/>
            <a:r>
              <a:rPr dirty="0" lang="en-US"/>
              <a:t>Date</a:t>
            </a:r>
            <a:endParaRPr dirty="0" lang="en-US"/>
          </a:p>
        </p:txBody>
      </p:sp>
    </p:spTree>
    <p:extLst>
      <p:ext uri="{B14D8B04-3F4E-4011-BEB3-314308313FA7}">
        <p14:creationId xmlns:p14="http://schemas.microsoft.com/office/powerpoint/2010/main" val="1730044390263"/>
      </p:ext>
    </p:extLst>
  </p:cSld>
  <p:clrMapOvr>
    <a:masterClrMapping/>
  </p:clrMapOvr>
</p:sldLayout>
</file>

<file path=ppt/slideLayouts/slideLayout2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cust">
  <p:cSld name="1_Custom Layout">
    <p:bg>
      <p:bgPr>
        <a:solidFill>
          <a:schemeClr val="tx1"/>
        </a:solidFill>
        <a:effectLst/>
      </p:bgPr>
    </p:bg>
    <p:spTree>
      <p:nvGrpSpPr>
        <p:cNvPr id="1" name=""/>
        <p:cNvGrpSpPr/>
        <p:nvPr/>
      </p:nvGrpSpPr>
      <p:grpSpPr>
        <a:xfrm>
          <a:off x="0" y="0"/>
          <a:ext cx="0" cy="0"/>
          <a:chOff x="0" y="0"/>
          <a:chExt cx="0" cy="0"/>
        </a:xfrm>
      </p:grpSpPr>
      <p:sp>
        <p:nvSpPr>
          <p:cNvPr id="2" name="Picture Placeholder 21">
            <a:extLst>
              <a:ext uri="{3615ED49-7333-4CE9-BBC8-ADFE1700D0E9}">
                <a16:creationId xmlns:a16="http://schemas.microsoft.com/office/drawing/2010/main" id="{902B962F-FEEE-4D8B-A398-8AC90032F308}"/>
              </a:ext>
            </a:extLst>
          </p:cNvPr>
          <p:cNvSpPr>
            <a:spLocks noGrp="true"/>
          </p:cNvSpPr>
          <p:nvPr>
            <p:ph type="pic"/>
          </p:nvPr>
        </p:nvSpPr>
        <p:spPr>
          <a:xfrm rot="0">
            <a:off x="0" y="0"/>
            <a:ext cx="12192000" cy="6858000"/>
          </a:xfrm>
          <a:prstGeom prst="rect">
            <a:avLst/>
          </a:prstGeom>
        </p:spPr>
        <p:txBody>
          <a:bodyPr rtlCol="0"/>
          <a:lstStyle/>
          <a:p>
            <a:pPr/>
            <a:r>
              <a:rPr dirty="0" lang="en-US"/>
              <a:t>Click icon to add picture</a:t>
            </a:r>
            <a:endParaRPr dirty="0" lang="en-US"/>
          </a:p>
        </p:txBody>
      </p:sp>
      <p:sp>
        <p:nvSpPr>
          <p:cNvPr descr="Tall office building looking up" id="3" name="Rectangle 1">
            <a:extLst>
              <a:ext uri="{E3C65F49-337E-4B4F-B1FB-548D5004CD57}">
                <a16:creationId xmlns:a16="http://schemas.microsoft.com/office/drawing/2010/main" id="{4CB77DB8-BAB2-4812-AD59-70F0B9224F43}"/>
              </a:ext>
            </a:extLst>
          </p:cNvPr>
          <p:cNvSpPr/>
          <p:nvPr userDrawn="1"/>
        </p:nvSpPr>
        <p:spPr>
          <a:xfrm rot="0">
            <a:off x="3718560" y="1181123"/>
            <a:ext cx="4754879" cy="4495754"/>
          </a:xfrm>
          <a:prstGeom prst="rect">
            <a:avLst/>
          </a:prstGeom>
          <a:solidFill>
            <a:schemeClr val="accent5">
              <a:alpha val="39999"/>
            </a:schemeClr>
          </a:solidFill>
          <a:ln w="603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a:t/>
            </a:r>
            <a:endParaRPr dirty="0" lang="en-US"/>
          </a:p>
        </p:txBody>
      </p:sp>
      <p:sp>
        <p:nvSpPr>
          <p:cNvPr id="4" name="Text Placeholder 23">
            <a:extLst>
              <a:ext uri="{FD2F5E36-FE27-44AF-9792-91887096F71C}">
                <a16:creationId xmlns:a16="http://schemas.microsoft.com/office/drawing/2010/main" id="{AA3B7CE8-C70A-481A-9BF0-D36E20B5F5C2}"/>
              </a:ext>
            </a:extLst>
          </p:cNvPr>
          <p:cNvSpPr>
            <a:spLocks noGrp="true"/>
          </p:cNvSpPr>
          <p:nvPr>
            <p:ph idx="1" type="body"/>
          </p:nvPr>
        </p:nvSpPr>
        <p:spPr>
          <a:xfrm rot="0">
            <a:off x="4149139" y="4859468"/>
            <a:ext cx="3924933" cy="490538"/>
          </a:xfrm>
          <a:prstGeom prst="rect">
            <a:avLst/>
          </a:prstGeom>
        </p:spPr>
        <p:txBody>
          <a:bodyPr rtlCol="0"/>
          <a:lstStyle>
            <a:lvl1pPr algn="r" lvl="0">
              <a:buNone/>
              <a:defRPr b="1" dirty="0" lang="en-US" sz="2400">
                <a:solidFill>
                  <a:schemeClr val="accent4"/>
                </a:solidFill>
                <a:latin typeface="Calibri"/>
              </a:defRPr>
            </a:lvl1pPr>
            <a:lvl2pPr lvl="1">
              <a:buNone/>
            </a:lvl2pPr>
          </a:lstStyle>
          <a:p>
            <a:pPr lvl="0"/>
            <a:r>
              <a:rPr dirty="0" lang="en-US"/>
              <a:t>Click to edit text</a:t>
            </a:r>
            <a:endParaRPr dirty="0" lang="en-US"/>
          </a:p>
        </p:txBody>
      </p:sp>
      <p:sp>
        <p:nvSpPr>
          <p:cNvPr id="5" name="Title 1">
            <a:extLst>
              <a:ext uri="{A4A7689B-EA77-4733-A8E2-C0A234B39C51}">
                <a16:creationId xmlns:a16="http://schemas.microsoft.com/office/drawing/2010/main" id="{B4AC7A5E-4608-4763-86DA-E4ACFAF88314}"/>
              </a:ext>
            </a:extLst>
          </p:cNvPr>
          <p:cNvSpPr>
            <a:spLocks noGrp="true"/>
          </p:cNvSpPr>
          <p:nvPr>
            <p:ph idx="2" type="title"/>
          </p:nvPr>
        </p:nvSpPr>
        <p:spPr>
          <a:xfrm rot="0">
            <a:off x="4149139" y="1529685"/>
            <a:ext cx="3924933" cy="1695637"/>
          </a:xfrm>
          <a:prstGeom prst="rect">
            <a:avLst/>
          </a:prstGeom>
        </p:spPr>
        <p:txBody>
          <a:bodyPr rtlCol="0"/>
          <a:lstStyle>
            <a:lvl1pPr lvl="0">
              <a:spcBef>
                <a:spcPts val="1000"/>
              </a:spcBef>
              <a:defRPr b="1" dirty="0" lang="en-US" sz="4800">
                <a:solidFill>
                  <a:schemeClr val="bg1"/>
                </a:solidFill>
                <a:latin typeface="+mj-lt"/>
              </a:defRPr>
            </a:lvl1pPr>
          </a:lstStyle>
          <a:p>
            <a:pPr/>
            <a:r>
              <a:rPr dirty="0" lang="en-US"/>
              <a:t>Click to edit Master title style</a:t>
            </a:r>
            <a:endParaRPr dirty="0" lang="en-US"/>
          </a:p>
        </p:txBody>
      </p:sp>
      <p:sp>
        <p:nvSpPr>
          <p:cNvPr hidden="false" id="6" name="Footer Placeholder 4">
            <a:extLst>
              <a:ext uri="{974413B8-8870-42E4-8B9D-5045FBC79183}">
                <a16:creationId xmlns:a16="http://schemas.microsoft.com/office/drawing/2010/main" id="{E9E7167B-055D-4FD3-8B38-ED971C551F57}"/>
              </a:ext>
            </a:extLst>
          </p:cNvPr>
          <p:cNvSpPr>
            <a:spLocks noGrp="true"/>
          </p:cNvSpPr>
          <p:nvPr>
            <p:ph idx="3" sz="quarter" type="ftr"/>
          </p:nvPr>
        </p:nvSpPr>
        <p:spPr/>
        <p:txBody>
          <a:bodyPr rtlCol="0"/>
          <a:lstStyle>
            <a:lvl1pPr lvl="0"/>
          </a:lstStyle>
          <a:p>
            <a:pPr/>
            <a:r>
              <a:rPr dirty="0" lang="en-US"/>
              <a:t>Footer</a:t>
            </a:r>
            <a:endParaRPr dirty="0" lang="en-US"/>
          </a:p>
        </p:txBody>
      </p:sp>
      <p:sp>
        <p:nvSpPr>
          <p:cNvPr hidden="false" id="7" name="Slide Number Placeholder 5">
            <a:extLst>
              <a:ext uri="{2E6803B4-7410-4363-A044-ACD581C15B43}">
                <a16:creationId xmlns:a16="http://schemas.microsoft.com/office/drawing/2010/main" id="{39A368C8-216B-454A-B20F-96BF3D2B763D}"/>
              </a:ext>
            </a:extLst>
          </p:cNvPr>
          <p:cNvSpPr>
            <a:spLocks noGrp="true"/>
          </p:cNvSpPr>
          <p:nvPr>
            <p:ph idx="4" sz="quarter" type="sldNum"/>
          </p:nvPr>
        </p:nvSpPr>
        <p:spPr/>
        <p:txBody>
          <a:bodyPr rtlCol="0"/>
          <a:lstStyle>
            <a:lvl1pPr lvl="0"/>
          </a:lstStyle>
          <a:p>
            <a:pPr/>
            <a:r>
              <a:rPr dirty="0" lang="en-US"/>
              <a:t>&lt;#&gt;</a:t>
            </a:r>
            <a:endParaRPr dirty="0" lang="en-US"/>
          </a:p>
        </p:txBody>
      </p:sp>
      <p:sp>
        <p:nvSpPr>
          <p:cNvPr hidden="false" id="8" name="Date Placeholder 3">
            <a:extLst>
              <a:ext uri="{A0AD735E-7A62-43C8-A267-FF6CD025DBE1}">
                <a16:creationId xmlns:a16="http://schemas.microsoft.com/office/drawing/2010/main" id="{2478F5A1-06D3-4920-8ED3-D5E6CAB55812}"/>
              </a:ext>
            </a:extLst>
          </p:cNvPr>
          <p:cNvSpPr>
            <a:spLocks noGrp="true"/>
          </p:cNvSpPr>
          <p:nvPr>
            <p:ph idx="5" sz="half" type="dt"/>
          </p:nvPr>
        </p:nvSpPr>
        <p:spPr/>
        <p:txBody>
          <a:bodyPr rtlCol="0"/>
          <a:lstStyle>
            <a:lvl1pPr lvl="0"/>
          </a:lstStyle>
          <a:p>
            <a:pPr/>
            <a:r>
              <a:rPr dirty="0" lang="en-US"/>
              <a:t>Date</a:t>
            </a:r>
            <a:endParaRPr dirty="0" lang="en-US"/>
          </a:p>
        </p:txBody>
      </p:sp>
    </p:spTree>
    <p:extLst>
      <p:ext uri="{D3D69730-2A62-4DD2-8CB7-F54F4BE1460B}">
        <p14:creationId xmlns:p14="http://schemas.microsoft.com/office/powerpoint/2010/main" val="1730044390266"/>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secHead">
  <p:cSld name="Section Header">
    <p:spTree>
      <p:nvGrpSpPr>
        <p:cNvPr id="1" name=""/>
        <p:cNvGrpSpPr/>
        <p:nvPr/>
      </p:nvGrpSpPr>
      <p:grpSpPr>
        <a:xfrm>
          <a:off x="0" y="0"/>
          <a:ext cx="0" cy="0"/>
          <a:chOff x="0" y="0"/>
          <a:chExt cx="0" cy="0"/>
        </a:xfrm>
      </p:grpSpPr>
      <p:sp>
        <p:nvSpPr>
          <p:cNvPr id="2" name="Title 1">
            <a:extLst>
              <a:ext uri="{5C81C199-9A1C-409A-A2BC-8D099643518F}">
                <a16:creationId xmlns:a16="http://schemas.microsoft.com/office/drawing/2010/main" id="{76FA01DF-2131-497D-AC45-1B17199AA9EE}"/>
              </a:ext>
            </a:extLst>
          </p:cNvPr>
          <p:cNvSpPr>
            <a:spLocks noGrp="true"/>
          </p:cNvSpPr>
          <p:nvPr>
            <p:ph type="title"/>
          </p:nvPr>
        </p:nvSpPr>
        <p:spPr>
          <a:xfrm rot="0">
            <a:off x="677334" y="2700867"/>
            <a:ext cx="8596668" cy="1826581"/>
          </a:xfrm>
        </p:spPr>
        <p:txBody>
          <a:bodyPr anchor="b" rtlCol="0"/>
          <a:lstStyle>
            <a:lvl1pPr algn="l" lvl="0">
              <a:defRPr b="0" cap="none" dirty="0" lang="en-US" sz="4000">
                <a:latin typeface="+mj-lt"/>
              </a:defRPr>
            </a:lvl1pPr>
          </a:lstStyle>
          <a:p>
            <a:pPr/>
            <a:r>
              <a:rPr dirty="0" lang="en-US"/>
              <a:t>Click to edit Master title style</a:t>
            </a:r>
            <a:endParaRPr dirty="0" lang="en-US"/>
          </a:p>
        </p:txBody>
      </p:sp>
      <p:sp>
        <p:nvSpPr>
          <p:cNvPr id="3" name="Text Placeholder 2">
            <a:extLst>
              <a:ext uri="{C78022FB-E710-4C71-BB9F-32E3A652D3C6}">
                <a16:creationId xmlns:a16="http://schemas.microsoft.com/office/drawing/2010/main" id="{5288BC43-7DA2-4F40-A7A7-BD855B66D7B5}"/>
              </a:ext>
            </a:extLst>
          </p:cNvPr>
          <p:cNvSpPr>
            <a:spLocks noGrp="true"/>
          </p:cNvSpPr>
          <p:nvPr>
            <p:ph idx="1" type="body"/>
          </p:nvPr>
        </p:nvSpPr>
        <p:spPr>
          <a:xfrm rot="0">
            <a:off x="677334" y="4527448"/>
            <a:ext cx="8596668" cy="860400"/>
          </a:xfrm>
        </p:spPr>
        <p:txBody>
          <a:bodyPr anchor="t" rtlCol="0"/>
          <a:lstStyle>
            <a:lvl1pPr algn="l" indent="0" lvl="0" marL="0">
              <a:buNone/>
              <a:defRPr dirty="0" lang="en-US" sz="2000">
                <a:solidFill>
                  <a:schemeClr val="tx1">
                    <a:lumMod val="50000"/>
                    <a:lumOff val="50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4" name="Date Placeholder 3">
            <a:extLst>
              <a:ext uri="{5A627734-47FD-473E-803D-EE632A8C83E8}">
                <a16:creationId xmlns:a16="http://schemas.microsoft.com/office/drawing/2010/main" id="{8BD5804D-FC9D-4CB1-AB8D-4073AC331D17}"/>
              </a:ext>
            </a:extLst>
          </p:cNvPr>
          <p:cNvSpPr>
            <a:spLocks noGrp="true"/>
          </p:cNvSpPr>
          <p:nvPr>
            <p:ph idx="10" sz="half" type="dt"/>
          </p:nvPr>
        </p:nvSpPr>
        <p:spPr/>
        <p:txBody>
          <a:bodyPr rtlCol="0"/>
          <a:lstStyle/>
          <a:p>
            <a:pPr/>
            <a:fld id="{6190AAEE-4944-49CF-B28A-8B224ED6B57B}" type="datetime1">
              <a:t>10/27/2024</a:t>
            </a:fld>
            <a:endParaRPr dirty="0" lang="en-US"/>
          </a:p>
        </p:txBody>
      </p:sp>
      <p:sp>
        <p:nvSpPr>
          <p:cNvPr id="5" name="Footer Placeholder 4">
            <a:extLst>
              <a:ext uri="{18673A7B-0E97-47CA-A04A-C7262096BEE2}">
                <a16:creationId xmlns:a16="http://schemas.microsoft.com/office/drawing/2010/main" id="{BD10B63B-761F-4F40-9E4F-3C5BF004781E}"/>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A97E3A13-661E-4D89-B297-23F4670A0F7C}">
                <a16:creationId xmlns:a16="http://schemas.microsoft.com/office/drawing/2010/main" id="{22D6249F-75B0-4756-9CB3-0C4A6FEBE9F7}"/>
              </a:ext>
            </a:extLst>
          </p:cNvPr>
          <p:cNvSpPr>
            <a:spLocks noGrp="true"/>
          </p:cNvSpPr>
          <p:nvPr>
            <p:ph idx="12" sz="quarter" type="sldNum"/>
          </p:nvPr>
        </p:nvSpPr>
        <p:spPr/>
        <p:txBody>
          <a:bodyPr rtlCol="0"/>
          <a:lstStyle/>
          <a:p>
            <a:pPr/>
            <a:fld id="{BE188562-9F62-4909-A457-D44F1044AAA6}" type="slidenum"/>
            <a:endParaRPr dirty="0" lang="en-US"/>
          </a:p>
        </p:txBody>
      </p:sp>
    </p:spTree>
    <p:extLst>
      <p:ext uri="{C71EFF9C-ADDB-4F6E-B407-E0BDE5FB3FCA}">
        <p14:creationId xmlns:p14="http://schemas.microsoft.com/office/powerpoint/2010/main" val="1730044390230"/>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a:extLst>
              <a:ext uri="{2AE49D38-81A3-4F48-B096-BE98055AC936}">
                <a16:creationId xmlns:a16="http://schemas.microsoft.com/office/drawing/2010/main" id="{16786E8A-B7F6-4E38-BA39-AFC7E4B02D00}"/>
              </a:ext>
            </a:extLst>
          </p:cNvPr>
          <p:cNvSpPr>
            <a:spLocks noGrp="true"/>
          </p:cNvSpPr>
          <p:nvPr>
            <p:ph type="title"/>
          </p:nvPr>
        </p:nvSpPr>
        <p:spPr/>
        <p:txBody>
          <a:bodyPr rtlCol="0"/>
          <a:lstStyle/>
          <a:p>
            <a:pPr/>
            <a:r>
              <a:rPr dirty="0" lang="en-US"/>
              <a:t>Click to edit Master title style</a:t>
            </a:r>
            <a:endParaRPr dirty="0" lang="en-US"/>
          </a:p>
        </p:txBody>
      </p:sp>
      <p:sp>
        <p:nvSpPr>
          <p:cNvPr id="3" name="Content Placeholder 2">
            <a:extLst>
              <a:ext uri="{89A58548-2758-4D5C-B75A-D534F5ADBB56}">
                <a16:creationId xmlns:a16="http://schemas.microsoft.com/office/drawing/2010/main" id="{1D59E979-4202-4401-A318-B523F7C637DF}"/>
              </a:ext>
            </a:extLst>
          </p:cNvPr>
          <p:cNvSpPr>
            <a:spLocks noGrp="true"/>
          </p:cNvSpPr>
          <p:nvPr>
            <p:ph idx="1"/>
          </p:nvPr>
        </p:nvSpPr>
        <p:spPr>
          <a:xfrm rot="0">
            <a:off x="677334" y="2160588"/>
            <a:ext cx="4184035" cy="3880772"/>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3">
            <a:extLst>
              <a:ext uri="{558842DE-B276-4AE2-91C7-D6F06A833D7A}">
                <a16:creationId xmlns:a16="http://schemas.microsoft.com/office/drawing/2010/main" id="{DD2F0B2E-1597-4137-9F62-387DEBDB699E}"/>
              </a:ext>
            </a:extLst>
          </p:cNvPr>
          <p:cNvSpPr>
            <a:spLocks noGrp="true"/>
          </p:cNvSpPr>
          <p:nvPr>
            <p:ph idx="2"/>
          </p:nvPr>
        </p:nvSpPr>
        <p:spPr>
          <a:xfrm rot="0">
            <a:off x="5089969" y="2160588"/>
            <a:ext cx="4184034" cy="3880773"/>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4">
            <a:extLst>
              <a:ext uri="{A14CE0C7-57FC-4F57-8347-873C44EE9611}">
                <a16:creationId xmlns:a16="http://schemas.microsoft.com/office/drawing/2010/main" id="{396F67F0-C3B8-408D-932E-70E54C1FF2C9}"/>
              </a:ext>
            </a:extLst>
          </p:cNvPr>
          <p:cNvSpPr>
            <a:spLocks noGrp="true"/>
          </p:cNvSpPr>
          <p:nvPr>
            <p:ph idx="10" sz="half" type="dt"/>
          </p:nvPr>
        </p:nvSpPr>
        <p:spPr/>
        <p:txBody>
          <a:bodyPr rtlCol="0"/>
          <a:lstStyle/>
          <a:p>
            <a:pPr/>
            <a:fld id="{18DBFEA4-D8F1-41D4-B8D8-C36F31732CF9}" type="datetime1">
              <a:t>10/27/2024</a:t>
            </a:fld>
            <a:endParaRPr dirty="0" lang="en-US"/>
          </a:p>
        </p:txBody>
      </p:sp>
      <p:sp>
        <p:nvSpPr>
          <p:cNvPr id="6" name="Footer Placeholder 5">
            <a:extLst>
              <a:ext uri="{2B1E97EA-F115-4EF5-95C5-105122DF8128}">
                <a16:creationId xmlns:a16="http://schemas.microsoft.com/office/drawing/2010/main" id="{93E7224B-7C32-49B0-9519-322DE87F6576}"/>
              </a:ext>
            </a:extLst>
          </p:cNvPr>
          <p:cNvSpPr>
            <a:spLocks noGrp="true"/>
          </p:cNvSpPr>
          <p:nvPr>
            <p:ph idx="11" sz="quarter" type="ftr"/>
          </p:nvPr>
        </p:nvSpPr>
        <p:spPr/>
        <p:txBody>
          <a:bodyPr rtlCol="0"/>
          <a:lstStyle/>
          <a:p>
            <a:pPr/>
            <a:r>
              <a:rPr dirty="0" lang="en-US"/>
              <a:t/>
            </a:r>
            <a:endParaRPr dirty="0" lang="en-US"/>
          </a:p>
        </p:txBody>
      </p:sp>
      <p:sp>
        <p:nvSpPr>
          <p:cNvPr id="7" name="Slide Number Placeholder 6">
            <a:extLst>
              <a:ext uri="{61B686B1-D088-407A-9CC3-178D13B52BDE}">
                <a16:creationId xmlns:a16="http://schemas.microsoft.com/office/drawing/2010/main" id="{6CAA4CC3-B604-4A70-B7F0-BCE84257E554}"/>
              </a:ext>
            </a:extLst>
          </p:cNvPr>
          <p:cNvSpPr>
            <a:spLocks noGrp="true"/>
          </p:cNvSpPr>
          <p:nvPr>
            <p:ph idx="12" sz="quarter" type="sldNum"/>
          </p:nvPr>
        </p:nvSpPr>
        <p:spPr/>
        <p:txBody>
          <a:bodyPr rtlCol="0"/>
          <a:lstStyle/>
          <a:p>
            <a:pPr/>
            <a:fld id="{53CDD5CA-147B-41FE-83F2-44E521D12474}" type="slidenum"/>
            <a:endParaRPr dirty="0" lang="en-US"/>
          </a:p>
        </p:txBody>
      </p:sp>
    </p:spTree>
    <p:extLst>
      <p:ext uri="{8DBD6AA1-BA88-4FD3-A68E-9246F957EFDF}">
        <p14:creationId xmlns:p14="http://schemas.microsoft.com/office/powerpoint/2010/main" val="1730044390232"/>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itle 1">
            <a:extLst>
              <a:ext uri="{AD863915-DBA1-4C27-8CF3-3DB7C9039E17}">
                <a16:creationId xmlns:a16="http://schemas.microsoft.com/office/drawing/2010/main" id="{9C309761-89BA-461F-885C-42204621AB40}"/>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3" name="Text Placeholder 2">
            <a:extLst>
              <a:ext uri="{1535F5F5-ABBE-483C-823F-7FAF2C85F6DA}">
                <a16:creationId xmlns:a16="http://schemas.microsoft.com/office/drawing/2010/main" id="{7517B7F4-798C-4076-AEAA-D24CFF8183B5}"/>
              </a:ext>
            </a:extLst>
          </p:cNvPr>
          <p:cNvSpPr>
            <a:spLocks noGrp="true"/>
          </p:cNvSpPr>
          <p:nvPr>
            <p:ph idx="1" type="body"/>
          </p:nvPr>
        </p:nvSpPr>
        <p:spPr>
          <a:xfrm rot="0">
            <a:off x="675745" y="2160983"/>
            <a:ext cx="4185623" cy="576262"/>
          </a:xfrm>
        </p:spPr>
        <p:txBody>
          <a:bodyPr anchor="b" rtlCol="0">
            <a:noAutofit/>
          </a:bodyPr>
          <a:lstStyle>
            <a:lvl1pPr indent="0" lvl="0" marL="0">
              <a:buNone/>
              <a:defRPr b="0"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3">
            <a:extLst>
              <a:ext uri="{1D128C1A-C970-4913-8777-68E3AAEE13F4}">
                <a16:creationId xmlns:a16="http://schemas.microsoft.com/office/drawing/2010/main" id="{084A7732-78BC-4364-8876-D493ED7F280A}"/>
              </a:ext>
            </a:extLst>
          </p:cNvPr>
          <p:cNvSpPr>
            <a:spLocks noGrp="true"/>
          </p:cNvSpPr>
          <p:nvPr>
            <p:ph idx="2"/>
          </p:nvPr>
        </p:nvSpPr>
        <p:spPr>
          <a:xfrm rot="0">
            <a:off x="675745" y="2737245"/>
            <a:ext cx="4185623" cy="3304117"/>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4">
            <a:extLst>
              <a:ext uri="{500B08F5-A7EF-4C3D-BCD3-3B5439A7D4D9}">
                <a16:creationId xmlns:a16="http://schemas.microsoft.com/office/drawing/2010/main" id="{DEE3A0CD-CDF1-4A5F-9E24-78EA919B2F11}"/>
              </a:ext>
            </a:extLst>
          </p:cNvPr>
          <p:cNvSpPr>
            <a:spLocks noGrp="true"/>
          </p:cNvSpPr>
          <p:nvPr>
            <p:ph idx="3" type="body"/>
          </p:nvPr>
        </p:nvSpPr>
        <p:spPr>
          <a:xfrm rot="0">
            <a:off x="5088383" y="2160983"/>
            <a:ext cx="4185617" cy="576262"/>
          </a:xfrm>
        </p:spPr>
        <p:txBody>
          <a:bodyPr anchor="b" rtlCol="0">
            <a:noAutofit/>
          </a:bodyPr>
          <a:lstStyle>
            <a:lvl1pPr indent="0" lvl="0" marL="0">
              <a:buNone/>
              <a:defRPr b="0"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6" name="Content Placeholder 5">
            <a:extLst>
              <a:ext uri="{21303A30-BE01-43BF-B11C-9AFBDD829962}">
                <a16:creationId xmlns:a16="http://schemas.microsoft.com/office/drawing/2010/main" id="{A11ADC4E-9D87-446D-9EFB-75562BC2865B}"/>
              </a:ext>
            </a:extLst>
          </p:cNvPr>
          <p:cNvSpPr>
            <a:spLocks noGrp="true"/>
          </p:cNvSpPr>
          <p:nvPr>
            <p:ph idx="4"/>
          </p:nvPr>
        </p:nvSpPr>
        <p:spPr>
          <a:xfrm rot="0">
            <a:off x="5088384" y="2737245"/>
            <a:ext cx="4185617" cy="3304117"/>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6">
            <a:extLst>
              <a:ext uri="{2B6E5AE7-B059-4FF0-97AA-70133DD4CC3E}">
                <a16:creationId xmlns:a16="http://schemas.microsoft.com/office/drawing/2010/main" id="{1A4BF97D-A524-47A0-8EFA-84220E4DDC82}"/>
              </a:ext>
            </a:extLst>
          </p:cNvPr>
          <p:cNvSpPr>
            <a:spLocks noGrp="true"/>
          </p:cNvSpPr>
          <p:nvPr>
            <p:ph idx="10" sz="half" type="dt"/>
          </p:nvPr>
        </p:nvSpPr>
        <p:spPr/>
        <p:txBody>
          <a:bodyPr rtlCol="0"/>
          <a:lstStyle/>
          <a:p>
            <a:pPr/>
            <a:fld id="{E82DD432-AD93-4D22-8B57-DE507CEA98FF}" type="datetime1">
              <a:t>10/27/2024</a:t>
            </a:fld>
            <a:endParaRPr dirty="0" lang="en-US"/>
          </a:p>
        </p:txBody>
      </p:sp>
      <p:sp>
        <p:nvSpPr>
          <p:cNvPr id="8" name="Footer Placeholder 7">
            <a:extLst>
              <a:ext uri="{6AC07AE9-CDF7-4D94-B1F5-BAF01927C12E}">
                <a16:creationId xmlns:a16="http://schemas.microsoft.com/office/drawing/2010/main" id="{22E55011-0DFC-427F-8AA2-6D614EFFB9D1}"/>
              </a:ext>
            </a:extLst>
          </p:cNvPr>
          <p:cNvSpPr>
            <a:spLocks noGrp="true"/>
          </p:cNvSpPr>
          <p:nvPr>
            <p:ph idx="11" sz="quarter" type="ftr"/>
          </p:nvPr>
        </p:nvSpPr>
        <p:spPr/>
        <p:txBody>
          <a:bodyPr rtlCol="0"/>
          <a:lstStyle/>
          <a:p>
            <a:pPr/>
            <a:r>
              <a:rPr dirty="0" lang="en-US"/>
              <a:t/>
            </a:r>
            <a:endParaRPr dirty="0" lang="en-US"/>
          </a:p>
        </p:txBody>
      </p:sp>
      <p:sp>
        <p:nvSpPr>
          <p:cNvPr id="9" name="Slide Number Placeholder 8">
            <a:extLst>
              <a:ext uri="{AD84C99F-C434-4948-B1BB-6779BAF3631A}">
                <a16:creationId xmlns:a16="http://schemas.microsoft.com/office/drawing/2010/main" id="{60927C12-5239-4949-A4F4-1BDC0CB98F6D}"/>
              </a:ext>
            </a:extLst>
          </p:cNvPr>
          <p:cNvSpPr>
            <a:spLocks noGrp="true"/>
          </p:cNvSpPr>
          <p:nvPr>
            <p:ph idx="12" sz="quarter" type="sldNum"/>
          </p:nvPr>
        </p:nvSpPr>
        <p:spPr/>
        <p:txBody>
          <a:bodyPr rtlCol="0"/>
          <a:lstStyle/>
          <a:p>
            <a:pPr/>
            <a:fld id="{B977CBB2-677F-45FD-90AA-4A8849F9A166}" type="slidenum"/>
            <a:endParaRPr dirty="0" lang="en-US"/>
          </a:p>
        </p:txBody>
      </p:sp>
    </p:spTree>
    <p:extLst>
      <p:ext uri="{BD44AF37-FA7F-4EB7-A54D-6226B6B034FE}">
        <p14:creationId xmlns:p14="http://schemas.microsoft.com/office/powerpoint/2010/main" val="1730044390234"/>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a:extLst>
              <a:ext uri="{F98D499B-2DC9-4F07-8DF0-3D405D0A985E}">
                <a16:creationId xmlns:a16="http://schemas.microsoft.com/office/drawing/2010/main" id="{9D8770B5-1153-400B-9CB8-D5B7CF59B91E}"/>
              </a:ext>
            </a:extLst>
          </p:cNvPr>
          <p:cNvSpPr>
            <a:spLocks noGrp="true"/>
          </p:cNvSpPr>
          <p:nvPr>
            <p:ph type="title"/>
          </p:nvPr>
        </p:nvSpPr>
        <p:spPr>
          <a:xfrm rot="0">
            <a:off x="677334" y="609600"/>
            <a:ext cx="8596668" cy="1320799"/>
          </a:xfrm>
        </p:spPr>
        <p:txBody>
          <a:bodyPr rtlCol="0"/>
          <a:lstStyle/>
          <a:p>
            <a:pPr/>
            <a:r>
              <a:rPr dirty="0" lang="en-US"/>
              <a:t>Click to edit Master title style</a:t>
            </a:r>
            <a:endParaRPr dirty="0" lang="en-US"/>
          </a:p>
        </p:txBody>
      </p:sp>
      <p:sp>
        <p:nvSpPr>
          <p:cNvPr id="3" name="Date Placeholder 2">
            <a:extLst>
              <a:ext uri="{AADE794B-C010-4A01-B1BB-7038B65CFD1E}">
                <a16:creationId xmlns:a16="http://schemas.microsoft.com/office/drawing/2010/main" id="{FE10DE6E-C164-4C9D-A1CD-934DBA9706CA}"/>
              </a:ext>
            </a:extLst>
          </p:cNvPr>
          <p:cNvSpPr>
            <a:spLocks noGrp="true"/>
          </p:cNvSpPr>
          <p:nvPr>
            <p:ph idx="10" sz="half" type="dt"/>
          </p:nvPr>
        </p:nvSpPr>
        <p:spPr/>
        <p:txBody>
          <a:bodyPr rtlCol="0"/>
          <a:lstStyle/>
          <a:p>
            <a:pPr/>
            <a:fld id="{7B719FA1-34A9-421A-971F-8ACCEAF4BBDA}" type="datetime1">
              <a:t>10/27/2024</a:t>
            </a:fld>
            <a:endParaRPr dirty="0" lang="en-US"/>
          </a:p>
        </p:txBody>
      </p:sp>
      <p:sp>
        <p:nvSpPr>
          <p:cNvPr id="4" name="Footer Placeholder 3">
            <a:extLst>
              <a:ext uri="{94DB8CF0-C1FE-4D05-A23D-54A362B55A22}">
                <a16:creationId xmlns:a16="http://schemas.microsoft.com/office/drawing/2010/main" id="{8BC9ED63-11A8-4D9A-8865-6D9E4F1640DB}"/>
              </a:ext>
            </a:extLst>
          </p:cNvPr>
          <p:cNvSpPr>
            <a:spLocks noGrp="true"/>
          </p:cNvSpPr>
          <p:nvPr>
            <p:ph idx="11" sz="quarter" type="ftr"/>
          </p:nvPr>
        </p:nvSpPr>
        <p:spPr/>
        <p:txBody>
          <a:bodyPr rtlCol="0"/>
          <a:lstStyle/>
          <a:p>
            <a:pPr/>
            <a:r>
              <a:rPr dirty="0" lang="en-US"/>
              <a:t/>
            </a:r>
            <a:endParaRPr dirty="0" lang="en-US"/>
          </a:p>
        </p:txBody>
      </p:sp>
      <p:sp>
        <p:nvSpPr>
          <p:cNvPr id="5" name="Slide Number Placeholder 4">
            <a:extLst>
              <a:ext uri="{4FECB5B0-DB94-4D4E-B68F-F7D2DC4DA0C7}">
                <a16:creationId xmlns:a16="http://schemas.microsoft.com/office/drawing/2010/main" id="{4A7BFF51-404A-4AC1-A13F-479A905C1A58}"/>
              </a:ext>
            </a:extLst>
          </p:cNvPr>
          <p:cNvSpPr>
            <a:spLocks noGrp="true"/>
          </p:cNvSpPr>
          <p:nvPr>
            <p:ph idx="12" sz="quarter" type="sldNum"/>
          </p:nvPr>
        </p:nvSpPr>
        <p:spPr/>
        <p:txBody>
          <a:bodyPr rtlCol="0"/>
          <a:lstStyle/>
          <a:p>
            <a:pPr/>
            <a:fld id="{DE89631F-E4B7-4FE3-823C-66FC98FD9646}" type="slidenum"/>
            <a:endParaRPr dirty="0" lang="en-US"/>
          </a:p>
        </p:txBody>
      </p:sp>
    </p:spTree>
    <p:extLst>
      <p:ext uri="{A4DC5F20-52E2-47B7-A9A5-885D09B39075}">
        <p14:creationId xmlns:p14="http://schemas.microsoft.com/office/powerpoint/2010/main" val="1730044390236"/>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Date Placeholder 1">
            <a:extLst>
              <a:ext uri="{F72B7347-9C4E-4C51-9DC4-D1CE8326CB52}">
                <a16:creationId xmlns:a16="http://schemas.microsoft.com/office/drawing/2010/main" id="{F203BE96-22C0-4334-B059-B8CBF2AE11C7}"/>
              </a:ext>
            </a:extLst>
          </p:cNvPr>
          <p:cNvSpPr>
            <a:spLocks noGrp="true"/>
          </p:cNvSpPr>
          <p:nvPr>
            <p:ph idx="10" sz="half" type="dt"/>
          </p:nvPr>
        </p:nvSpPr>
        <p:spPr/>
        <p:txBody>
          <a:bodyPr rtlCol="0"/>
          <a:lstStyle/>
          <a:p>
            <a:pPr/>
            <a:fld id="{78A008C9-9B49-4A12-9CEF-A16E6FCC591B}" type="datetime1">
              <a:t>10/27/2024</a:t>
            </a:fld>
            <a:endParaRPr dirty="0" lang="en-US"/>
          </a:p>
        </p:txBody>
      </p:sp>
      <p:sp>
        <p:nvSpPr>
          <p:cNvPr id="3" name="Footer Placeholder 2">
            <a:extLst>
              <a:ext uri="{5E67F6C6-002E-4C0D-A5A6-BBACA22C6C13}">
                <a16:creationId xmlns:a16="http://schemas.microsoft.com/office/drawing/2010/main" id="{E3B5688B-A6C5-478A-A6F6-B58F08C37FD6}"/>
              </a:ext>
            </a:extLst>
          </p:cNvPr>
          <p:cNvSpPr>
            <a:spLocks noGrp="true"/>
          </p:cNvSpPr>
          <p:nvPr>
            <p:ph idx="11" sz="quarter" type="ftr"/>
          </p:nvPr>
        </p:nvSpPr>
        <p:spPr/>
        <p:txBody>
          <a:bodyPr rtlCol="0"/>
          <a:lstStyle/>
          <a:p>
            <a:pPr/>
            <a:r>
              <a:rPr dirty="0" lang="en-US"/>
              <a:t/>
            </a:r>
            <a:endParaRPr dirty="0" lang="en-US"/>
          </a:p>
        </p:txBody>
      </p:sp>
      <p:sp>
        <p:nvSpPr>
          <p:cNvPr id="4" name="Slide Number Placeholder 3">
            <a:extLst>
              <a:ext uri="{DB99B628-9204-4487-951C-5C7D655FF96F}">
                <a16:creationId xmlns:a16="http://schemas.microsoft.com/office/drawing/2010/main" id="{246126CD-3B04-4358-8613-4CC081EB1E7C}"/>
              </a:ext>
            </a:extLst>
          </p:cNvPr>
          <p:cNvSpPr>
            <a:spLocks noGrp="true"/>
          </p:cNvSpPr>
          <p:nvPr>
            <p:ph idx="12" sz="quarter" type="sldNum"/>
          </p:nvPr>
        </p:nvSpPr>
        <p:spPr/>
        <p:txBody>
          <a:bodyPr rtlCol="0"/>
          <a:lstStyle/>
          <a:p>
            <a:pPr/>
            <a:fld id="{DDFB267B-9C93-4444-9CB8-399F11B5A90A}" type="slidenum"/>
            <a:endParaRPr dirty="0" lang="en-US"/>
          </a:p>
        </p:txBody>
      </p:sp>
    </p:spTree>
    <p:extLst>
      <p:ext uri="{353AA72C-1D5D-45E2-87A3-8BD4D2D90412}">
        <p14:creationId xmlns:p14="http://schemas.microsoft.com/office/powerpoint/2010/main" val="1730044390237"/>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sp>
        <p:nvSpPr>
          <p:cNvPr id="2" name="Title 1">
            <a:extLst>
              <a:ext uri="{83BA70B9-BA77-44A5-82CA-8C1CCB12A474}">
                <a16:creationId xmlns:a16="http://schemas.microsoft.com/office/drawing/2010/main" id="{E417A820-9595-475A-A4EF-68FD9243DD28}"/>
              </a:ext>
            </a:extLst>
          </p:cNvPr>
          <p:cNvSpPr>
            <a:spLocks noGrp="true"/>
          </p:cNvSpPr>
          <p:nvPr>
            <p:ph type="title"/>
          </p:nvPr>
        </p:nvSpPr>
        <p:spPr>
          <a:xfrm rot="0">
            <a:off x="677334" y="1498604"/>
            <a:ext cx="3854528" cy="1278466"/>
          </a:xfrm>
        </p:spPr>
        <p:txBody>
          <a:bodyPr anchor="b" rtlCol="0">
            <a:normAutofit/>
          </a:bodyPr>
          <a:lstStyle>
            <a:lvl1pPr lvl="0">
              <a:defRPr dirty="0" lang="en-US" sz="2000"/>
            </a:lvl1pPr>
          </a:lstStyle>
          <a:p>
            <a:pPr/>
            <a:r>
              <a:rPr dirty="0" lang="en-US"/>
              <a:t>Click to edit Master title style</a:t>
            </a:r>
            <a:endParaRPr dirty="0" lang="en-US"/>
          </a:p>
        </p:txBody>
      </p:sp>
      <p:sp>
        <p:nvSpPr>
          <p:cNvPr id="3" name="Content Placeholder 2">
            <a:extLst>
              <a:ext uri="{E1DD17AD-1877-423D-A4E8-99D9D0CD1C5F}">
                <a16:creationId xmlns:a16="http://schemas.microsoft.com/office/drawing/2010/main" id="{6F1A48E0-B7BC-4B3F-A4E9-AEF295AA6068}"/>
              </a:ext>
            </a:extLst>
          </p:cNvPr>
          <p:cNvSpPr>
            <a:spLocks noGrp="true"/>
          </p:cNvSpPr>
          <p:nvPr>
            <p:ph idx="1"/>
          </p:nvPr>
        </p:nvSpPr>
        <p:spPr>
          <a:xfrm rot="0">
            <a:off x="4760461" y="514924"/>
            <a:ext cx="4513541" cy="5526437"/>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Text Placeholder 3">
            <a:extLst>
              <a:ext uri="{A00BB5EB-CCE3-43E5-B3F0-FE5A2FBCD628}">
                <a16:creationId xmlns:a16="http://schemas.microsoft.com/office/drawing/2010/main" id="{9A14ACAC-4894-4546-9DBC-068AFF21EE3C}"/>
              </a:ext>
            </a:extLst>
          </p:cNvPr>
          <p:cNvSpPr>
            <a:spLocks noGrp="true"/>
          </p:cNvSpPr>
          <p:nvPr>
            <p:ph idx="2" type="body"/>
          </p:nvPr>
        </p:nvSpPr>
        <p:spPr>
          <a:xfrm rot="0">
            <a:off x="677334" y="2777068"/>
            <a:ext cx="3854528" cy="2584449"/>
          </a:xfrm>
        </p:spPr>
        <p:txBody>
          <a:bodyPr rtlCol="0">
            <a:normAutofit/>
          </a:bodyPr>
          <a:lstStyle>
            <a:lvl1pPr indent="0" lvl="0" marL="0">
              <a:buNone/>
              <a:defRPr dirty="0" lang="en-US" sz="1400"/>
            </a:lvl1pPr>
            <a:lvl2pPr indent="0" lvl="1" marL="457063">
              <a:buNone/>
              <a:defRPr dirty="0" lang="en-US" sz="1400"/>
            </a:lvl2pPr>
            <a:lvl3pPr indent="0" lvl="2" marL="914126">
              <a:buNone/>
              <a:defRPr dirty="0" lang="en-US" sz="1200"/>
            </a:lvl3pPr>
            <a:lvl4pPr indent="0" lvl="3" marL="1371189">
              <a:buNone/>
              <a:defRPr dirty="0" lang="en-US" sz="1000"/>
            </a:lvl4pPr>
            <a:lvl5pPr indent="0" lvl="4" marL="1828251">
              <a:buNone/>
              <a:defRPr dirty="0" lang="en-US" sz="1000"/>
            </a:lvl5pPr>
            <a:lvl6pPr indent="0" lvl="5" marL="2285314">
              <a:buNone/>
              <a:defRPr dirty="0" lang="en-US" sz="1000"/>
            </a:lvl6pPr>
            <a:lvl7pPr indent="0" lvl="6" marL="2742377">
              <a:buNone/>
              <a:defRPr dirty="0" lang="en-US" sz="1000"/>
            </a:lvl7pPr>
            <a:lvl8pPr indent="0" lvl="7" marL="3199440">
              <a:buNone/>
              <a:defRPr dirty="0" lang="en-US" sz="1000"/>
            </a:lvl8pPr>
            <a:lvl9pPr indent="0" lvl="8" marL="3656503">
              <a:buNone/>
              <a:defRPr dirty="0" lang="en-US" sz="1000"/>
            </a:lvl9pPr>
          </a:lstStyle>
          <a:p>
            <a:pPr lvl="0"/>
            <a:r>
              <a:rPr dirty="0" lang="en-US"/>
              <a:t>Click to edit Master text styles</a:t>
            </a:r>
            <a:endParaRPr dirty="0" lang="en-US"/>
          </a:p>
        </p:txBody>
      </p:sp>
      <p:sp>
        <p:nvSpPr>
          <p:cNvPr id="5" name="Date Placeholder 4">
            <a:extLst>
              <a:ext uri="{57E593B6-1233-44AE-A40F-DB2E49617B0F}">
                <a16:creationId xmlns:a16="http://schemas.microsoft.com/office/drawing/2010/main" id="{ECED2C18-E306-4FAC-BCD3-F11C981AAC06}"/>
              </a:ext>
            </a:extLst>
          </p:cNvPr>
          <p:cNvSpPr>
            <a:spLocks noGrp="true"/>
          </p:cNvSpPr>
          <p:nvPr>
            <p:ph idx="10" sz="half" type="dt"/>
          </p:nvPr>
        </p:nvSpPr>
        <p:spPr/>
        <p:txBody>
          <a:bodyPr rtlCol="0"/>
          <a:lstStyle/>
          <a:p>
            <a:pPr/>
            <a:fld id="{BB20C516-85F2-41C1-AA87-D5849B76D751}" type="datetime1">
              <a:t>10/27/2024</a:t>
            </a:fld>
            <a:endParaRPr dirty="0" lang="en-US"/>
          </a:p>
        </p:txBody>
      </p:sp>
      <p:sp>
        <p:nvSpPr>
          <p:cNvPr id="6" name="Footer Placeholder 5">
            <a:extLst>
              <a:ext uri="{3C4DCB44-F877-42E2-9042-E50A58B0D10E}">
                <a16:creationId xmlns:a16="http://schemas.microsoft.com/office/drawing/2010/main" id="{A435DBA0-BE97-4C4E-B486-D3284320EB99}"/>
              </a:ext>
            </a:extLst>
          </p:cNvPr>
          <p:cNvSpPr>
            <a:spLocks noGrp="true"/>
          </p:cNvSpPr>
          <p:nvPr>
            <p:ph idx="11" sz="quarter" type="ftr"/>
          </p:nvPr>
        </p:nvSpPr>
        <p:spPr/>
        <p:txBody>
          <a:bodyPr rtlCol="0"/>
          <a:lstStyle/>
          <a:p>
            <a:pPr/>
            <a:r>
              <a:rPr dirty="0" lang="en-US"/>
              <a:t/>
            </a:r>
            <a:endParaRPr dirty="0" lang="en-US"/>
          </a:p>
        </p:txBody>
      </p:sp>
      <p:sp>
        <p:nvSpPr>
          <p:cNvPr id="7" name="Slide Number Placeholder 6">
            <a:extLst>
              <a:ext uri="{E357BE07-351B-485F-82F7-F9DDC11A77AA}">
                <a16:creationId xmlns:a16="http://schemas.microsoft.com/office/drawing/2010/main" id="{71ECF699-DD1B-42A3-A498-75CE6242B88E}"/>
              </a:ext>
            </a:extLst>
          </p:cNvPr>
          <p:cNvSpPr>
            <a:spLocks noGrp="true"/>
          </p:cNvSpPr>
          <p:nvPr>
            <p:ph idx="12" sz="quarter" type="sldNum"/>
          </p:nvPr>
        </p:nvSpPr>
        <p:spPr/>
        <p:txBody>
          <a:bodyPr rtlCol="0"/>
          <a:lstStyle/>
          <a:p>
            <a:pPr/>
            <a:fld id="{00CB1CB3-E5E1-4E50-BE0D-EE8559E8B1D8}" type="slidenum"/>
            <a:endParaRPr dirty="0" lang="en-US"/>
          </a:p>
        </p:txBody>
      </p:sp>
    </p:spTree>
    <p:extLst>
      <p:ext uri="{BC7EBB01-FF07-4F36-88FB-9C7F2428DBF4}">
        <p14:creationId xmlns:p14="http://schemas.microsoft.com/office/powerpoint/2010/main" val="1730044390239"/>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Title 1">
            <a:extLst>
              <a:ext uri="{0388D12E-80E5-4C42-9E35-980B071DFB13}">
                <a16:creationId xmlns:a16="http://schemas.microsoft.com/office/drawing/2010/main" id="{1C448400-47F5-4665-9423-E89DC33E8DE4}"/>
              </a:ext>
            </a:extLst>
          </p:cNvPr>
          <p:cNvSpPr>
            <a:spLocks noGrp="true"/>
          </p:cNvSpPr>
          <p:nvPr>
            <p:ph type="title"/>
          </p:nvPr>
        </p:nvSpPr>
        <p:spPr>
          <a:xfrm rot="0">
            <a:off x="677334" y="4800600"/>
            <a:ext cx="8596667" cy="566738"/>
          </a:xfrm>
        </p:spPr>
        <p:txBody>
          <a:bodyPr anchor="b" rtlCol="0">
            <a:normAutofit/>
          </a:bodyPr>
          <a:lstStyle>
            <a:lvl1pPr algn="l" lvl="0">
              <a:defRPr b="0" dirty="0" lang="en-US" sz="2400">
                <a:latin typeface="+mj-lt"/>
              </a:defRPr>
            </a:lvl1pPr>
          </a:lstStyle>
          <a:p>
            <a:pPr/>
            <a:r>
              <a:rPr dirty="0" lang="en-US"/>
              <a:t>Click to edit Master title style</a:t>
            </a:r>
            <a:endParaRPr dirty="0" lang="en-US"/>
          </a:p>
        </p:txBody>
      </p:sp>
      <p:sp>
        <p:nvSpPr>
          <p:cNvPr id="3" name="Picture Placeholder 2">
            <a:extLst>
              <a:ext uri="{1B34B269-96FF-4162-A818-A17785850642}">
                <a16:creationId xmlns:a16="http://schemas.microsoft.com/office/drawing/2010/main" id="{DBDEF8C2-9EE1-4A83-AD14-9310B25B4CC3}"/>
              </a:ext>
            </a:extLst>
          </p:cNvPr>
          <p:cNvSpPr>
            <a:spLocks noChangeAspect="true" noGrp="true"/>
          </p:cNvSpPr>
          <p:nvPr>
            <p:ph idx="1" type="pic"/>
          </p:nvPr>
        </p:nvSpPr>
        <p:spPr>
          <a:xfrm rot="0">
            <a:off x="677334" y="609600"/>
            <a:ext cx="8596668" cy="3845718"/>
          </a:xfrm>
        </p:spPr>
        <p:txBody>
          <a:bodyPr anchor="t" rtlCol="0">
            <a:normAutofit/>
          </a:bodyPr>
          <a:lstStyle>
            <a:lvl1pPr algn="ctr" indent="0" lvl="0" marL="0">
              <a:buNone/>
              <a:defRPr dirty="0" lang="en-US" sz="1600"/>
            </a:lvl1pPr>
            <a:lvl2pPr indent="0" lvl="1" marL="457200">
              <a:buNone/>
              <a:defRPr dirty="0" lang="en-US" sz="1600"/>
            </a:lvl2pPr>
            <a:lvl3pPr indent="0" lvl="2" marL="914400">
              <a:buNone/>
              <a:defRPr dirty="0" lang="en-US" sz="1600"/>
            </a:lvl3pPr>
            <a:lvl4pPr indent="0" lvl="3" marL="1371600">
              <a:buNone/>
              <a:defRPr dirty="0" lang="en-US" sz="1600"/>
            </a:lvl4pPr>
            <a:lvl5pPr indent="0" lvl="4" marL="1828800">
              <a:buNone/>
              <a:defRPr dirty="0" lang="en-US" sz="1600"/>
            </a:lvl5pPr>
            <a:lvl6pPr indent="0" lvl="5" marL="2286000">
              <a:buNone/>
              <a:defRPr dirty="0" lang="en-US" sz="1600"/>
            </a:lvl6pPr>
            <a:lvl7pPr indent="0" lvl="6" marL="2743200">
              <a:buNone/>
              <a:defRPr dirty="0" lang="en-US" sz="1600"/>
            </a:lvl7pPr>
            <a:lvl8pPr indent="0" lvl="7" marL="3200400">
              <a:buNone/>
              <a:defRPr dirty="0" lang="en-US" sz="1600"/>
            </a:lvl8pPr>
            <a:lvl9pPr indent="0" lvl="8" marL="3657600">
              <a:buNone/>
              <a:defRPr dirty="0" lang="en-US" sz="1600"/>
            </a:lvl9pPr>
          </a:lstStyle>
          <a:p>
            <a:pPr/>
            <a:r>
              <a:rPr dirty="0" lang="en-US"/>
              <a:t>Click icon to add picture</a:t>
            </a:r>
            <a:endParaRPr dirty="0" lang="en-US"/>
          </a:p>
        </p:txBody>
      </p:sp>
      <p:sp>
        <p:nvSpPr>
          <p:cNvPr id="4" name="Text Placeholder 3">
            <a:extLst>
              <a:ext uri="{F0215363-8710-43ED-9E29-C3B40AFB67C8}">
                <a16:creationId xmlns:a16="http://schemas.microsoft.com/office/drawing/2010/main" id="{DA9BE7D2-A005-4949-8E28-95982A7A71D4}"/>
              </a:ext>
            </a:extLst>
          </p:cNvPr>
          <p:cNvSpPr>
            <a:spLocks noGrp="true"/>
          </p:cNvSpPr>
          <p:nvPr>
            <p:ph idx="2" type="body"/>
          </p:nvPr>
        </p:nvSpPr>
        <p:spPr>
          <a:xfrm rot="0">
            <a:off x="677334" y="5367337"/>
            <a:ext cx="8596667" cy="674023"/>
          </a:xfrm>
        </p:spPr>
        <p:txBody>
          <a:bodyPr rtlCol="0">
            <a:normAutofit/>
          </a:bodyPr>
          <a:lstStyle>
            <a:lvl1pPr indent="0" lvl="0" marL="0">
              <a:buNone/>
              <a:defRPr dirty="0" lang="en-US" sz="12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Footer Placeholder 5">
            <a:extLst>
              <a:ext uri="{95E96301-7C24-4D2C-931C-F3DC681414F0}">
                <a16:creationId xmlns:a16="http://schemas.microsoft.com/office/drawing/2010/main" id="{AD5A2F13-56EB-49C6-B351-7A0D4B8DDBF8}"/>
              </a:ext>
            </a:extLst>
          </p:cNvPr>
          <p:cNvSpPr>
            <a:spLocks noGrp="true"/>
          </p:cNvSpPr>
          <p:nvPr>
            <p:ph idx="11" sz="quarter" type="ftr"/>
          </p:nvPr>
        </p:nvSpPr>
        <p:spPr/>
        <p:txBody>
          <a:bodyPr rtlCol="0"/>
          <a:lstStyle/>
          <a:p>
            <a:pPr/>
            <a:r>
              <a:rPr dirty="0" lang="en-US"/>
              <a:t/>
            </a:r>
            <a:endParaRPr dirty="0" lang="en-US"/>
          </a:p>
        </p:txBody>
      </p:sp>
      <p:sp>
        <p:nvSpPr>
          <p:cNvPr id="6" name="Slide Number Placeholder 6">
            <a:extLst>
              <a:ext uri="{4C8094D9-24DC-47DA-83AF-B499708815FA}">
                <a16:creationId xmlns:a16="http://schemas.microsoft.com/office/drawing/2010/main" id="{8EDA5F7D-84C7-4B46-A662-A67D3E6E86A1}"/>
              </a:ext>
            </a:extLst>
          </p:cNvPr>
          <p:cNvSpPr>
            <a:spLocks noGrp="true"/>
          </p:cNvSpPr>
          <p:nvPr>
            <p:ph idx="12" sz="quarter" type="sldNum"/>
          </p:nvPr>
        </p:nvSpPr>
        <p:spPr/>
        <p:txBody>
          <a:bodyPr rtlCol="0"/>
          <a:lstStyle/>
          <a:p>
            <a:pPr/>
            <a:fld id="{1C79B917-5B70-4871-8EAE-9FC529EBC247}" type="slidenum"/>
            <a:endParaRPr dirty="0" lang="en-US"/>
          </a:p>
        </p:txBody>
      </p:sp>
      <p:sp>
        <p:nvSpPr>
          <p:cNvPr id="7" name="Date Placeholder 4">
            <a:extLst>
              <a:ext uri="{A07EB5B0-D8DF-4C27-AE64-D97FF98F8F22}">
                <a16:creationId xmlns:a16="http://schemas.microsoft.com/office/drawing/2010/main" id="{B2E1088E-A959-4EF6-9794-9770C22E686C}"/>
              </a:ext>
            </a:extLst>
          </p:cNvPr>
          <p:cNvSpPr>
            <a:spLocks noGrp="true"/>
          </p:cNvSpPr>
          <p:nvPr>
            <p:ph idx="10" sz="half" type="dt"/>
          </p:nvPr>
        </p:nvSpPr>
        <p:spPr/>
        <p:txBody>
          <a:bodyPr rtlCol="0"/>
          <a:lstStyle/>
          <a:p>
            <a:pPr/>
            <a:fld id="{BB19B7BA-799F-4962-9312-F033D50485B9}" type="datetime1">
              <a:t>10/27/2024</a:t>
            </a:fld>
            <a:endParaRPr dirty="0" lang="en-US"/>
          </a:p>
        </p:txBody>
      </p:sp>
    </p:spTree>
    <p:extLst>
      <p:ext uri="{411EF284-2BCB-4A96-B875-9155B055C6B1}">
        <p14:creationId xmlns:p14="http://schemas.microsoft.com/office/powerpoint/2010/main" val="1730044390241"/>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slideLayouts/slideLayout18.xml" Type="http://schemas.openxmlformats.org/officeDocument/2006/relationships/slideLayout"/><Relationship Id="rId19" Target="../slideLayouts/slideLayout19.xml" Type="http://schemas.openxmlformats.org/officeDocument/2006/relationships/slideLayout"/><Relationship Id="rId20" Target="../slideLayouts/slideLayout20.xml" Type="http://schemas.openxmlformats.org/officeDocument/2006/relationships/slideLayout"/><Relationship Id="rId21" Target="../slideLayouts/slideLayout21.xml" Type="http://schemas.openxmlformats.org/officeDocument/2006/relationships/slideLayout"/><Relationship Id="rId22"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Ref idx="1001">
        <a:schemeClr val="bg1"/>
      </p:bgRef>
    </p:bg>
    <p:spTree>
      <p:nvGrpSpPr>
        <p:cNvPr id="1" name=""/>
        <p:cNvGrpSpPr/>
        <p:nvPr/>
      </p:nvGrpSpPr>
      <p:grpSpPr>
        <a:xfrm>
          <a:off x="0" y="0"/>
          <a:ext cx="0" cy="0"/>
          <a:chOff x="0" y="0"/>
          <a:chExt cx="0" cy="0"/>
        </a:xfrm>
      </p:grpSpPr>
      <p:grpSp>
        <p:nvGrpSpPr>
          <p:cNvPr id="2" name="Group 43">
            <a:extLst>
              <a:ext uri="{73004627-F882-477A-8F81-AB6E1813FBC3}">
                <a16:creationId xmlns:a16="http://schemas.microsoft.com/office/drawing/2010/main" id="{39662749-CFA8-41FC-AD4E-B0DA3DE422D6}"/>
              </a:ext>
            </a:extLst>
          </p:cNvPr>
          <p:cNvGrpSpPr/>
          <p:nvPr/>
        </p:nvGrpSpPr>
        <p:grpSpPr>
          <a:xfrm rot="0">
            <a:off x="0" y="-8467"/>
            <a:ext cx="12192000" cy="6866466"/>
            <a:chOff x="0" y="-8467"/>
            <a:chExt cx="12192000" cy="6866466"/>
          </a:xfrm>
        </p:grpSpPr>
        <p:cxnSp>
          <p:nvCxnSpPr>
            <p:cNvPr id="3" name="Straight Connector 19">
              <a:extLst>
                <a:ext uri="{87FF7157-0A33-4525-9FB0-8C8794D7D2DF}">
                  <a16:creationId xmlns:a16="http://schemas.microsoft.com/office/drawing/2010/main" id="{6254E5F9-B5CB-4578-B066-F725161284DB}"/>
                </a:ext>
              </a:extLst>
            </p:cNvPr>
            <p:cNvCxnSpPr/>
            <p:nvPr/>
          </p:nvCxnSpPr>
          <p:spPr>
            <a:xfrm rot="0">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0">
              <a:schemeClr val="accent1"/>
            </a:effectRef>
            <a:fontRef idx="minor">
              <a:schemeClr val="tx1"/>
            </a:fontRef>
          </p:style>
        </p:cxnSp>
        <p:cxnSp>
          <p:nvCxnSpPr>
            <p:cNvPr id="4" name="Straight Connector 20">
              <a:extLst>
                <a:ext uri="{9237F156-2530-40E6-9DB5-E3CF40619648}">
                  <a16:creationId xmlns:a16="http://schemas.microsoft.com/office/drawing/2010/main" id="{E007E796-A54F-4BAB-8BBC-394303BF61BD}"/>
                </a:ext>
              </a:extLst>
            </p:cNvPr>
            <p:cNvCxnSpPr/>
            <p:nvPr/>
          </p:nvCxnSpPr>
          <p:spPr>
            <a:xfrm flipH="true" rot="0">
              <a:off x="7425267" y="3681412"/>
              <a:ext cx="4763558" cy="3176587"/>
            </a:xfrm>
            <a:prstGeom prst="line">
              <a:avLst/>
            </a:prstGeom>
            <a:ln w="9525">
              <a:solidFill>
                <a:schemeClr val="accent1">
                  <a:alpha val="70000"/>
                </a:schemeClr>
              </a:solidFill>
            </a:ln>
          </p:spPr>
          <p:style>
            <a:lnRef idx="2">
              <a:schemeClr val="accent1"/>
            </a:lnRef>
            <a:fillRef idx="0">
              <a:schemeClr val="accent1"/>
            </a:fillRef>
            <a:effectRef idx="0">
              <a:schemeClr val="accent1"/>
            </a:effectRef>
            <a:fontRef idx="minor">
              <a:schemeClr val="tx1"/>
            </a:fontRef>
          </p:style>
        </p:cxnSp>
        <p:sp>
          <p:nvSpPr>
            <p:cNvPr id="5" name="Rectangle 23">
              <a:extLst>
                <a:ext uri="{DE367AE0-6850-4A5A-9617-BC3174ECCB70}">
                  <a16:creationId xmlns:a16="http://schemas.microsoft.com/office/drawing/2010/main" id="{9285D7B9-61B9-4174-8B3D-B20090E39A48}"/>
                </a:ext>
              </a:extLst>
            </p:cNvPr>
            <p:cNvSpPr/>
            <p:nvPr/>
          </p:nvSpPr>
          <p:spPr>
            <a:xfrm rot="0">
              <a:off x="9181475" y="-8467"/>
              <a:ext cx="3007349" cy="6866466"/>
            </a:xfrm>
            <a:custGeom>
              <a:avLst/>
              <a:gdLst/>
              <a:ahLst/>
              <a:cxnLst/>
              <a:rect b="b" l="0" r="r" t="0"/>
              <a:pathLst>
                <a:path h="6866467" w="3007349">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0">
              <a:schemeClr val="accent1"/>
            </a:effectRef>
            <a:fontRef idx="minor">
              <a:schemeClr val="lt1"/>
            </a:fontRef>
          </p:style>
        </p:sp>
        <p:sp>
          <p:nvSpPr>
            <p:cNvPr id="6" name="Rectangle 25">
              <a:extLst>
                <a:ext uri="{B6E90143-41E5-44E5-83DE-6AB4BEFCDA66}">
                  <a16:creationId xmlns:a16="http://schemas.microsoft.com/office/drawing/2010/main" id="{7AE4F00E-F781-4FEF-8AD2-AA256B87A8B7}"/>
                </a:ext>
              </a:extLst>
            </p:cNvPr>
            <p:cNvSpPr/>
            <p:nvPr/>
          </p:nvSpPr>
          <p:spPr>
            <a:xfrm rot="0">
              <a:off x="9603442" y="-8467"/>
              <a:ext cx="2588558" cy="6866466"/>
            </a:xfrm>
            <a:custGeom>
              <a:avLst/>
              <a:gdLst/>
              <a:ahLst/>
              <a:cxnLst/>
              <a:rect b="b" l="0" r="r" t="0"/>
              <a:pathLst>
                <a:path h="6866467" w="2573311">
                  <a:moveTo>
                    <a:pt x="0" y="0"/>
                  </a:moveTo>
                  <a:lnTo>
                    <a:pt x="2573311" y="0"/>
                  </a:lnTo>
                  <a:lnTo>
                    <a:pt x="2573311" y="6866467"/>
                  </a:lnTo>
                  <a:lnTo>
                    <a:pt x="1202336" y="6866467"/>
                  </a:lnTo>
                  <a:lnTo>
                    <a:pt x="0" y="0"/>
                  </a:lnTo>
                  <a:close/>
                </a:path>
              </a:pathLst>
            </a:custGeom>
            <a:solidFill>
              <a:schemeClr val="accent1">
                <a:alpha val="19999"/>
              </a:schemeClr>
            </a:solidFill>
            <a:ln>
              <a:noFill/>
            </a:ln>
            <a:effectLst/>
          </p:spPr>
          <p:style>
            <a:lnRef idx="1">
              <a:schemeClr val="accent1"/>
            </a:lnRef>
            <a:fillRef idx="3">
              <a:schemeClr val="accent1"/>
            </a:fillRef>
            <a:effectRef idx="0">
              <a:schemeClr val="accent1"/>
            </a:effectRef>
            <a:fontRef idx="minor">
              <a:schemeClr val="lt1"/>
            </a:fontRef>
          </p:style>
        </p:sp>
        <p:sp>
          <p:nvSpPr>
            <p:cNvPr id="7" name="Isosceles Triangle 23">
              <a:extLst>
                <a:ext uri="{270E6E00-0FDB-4C44-9C83-547C7B31D7DC}">
                  <a16:creationId xmlns:a16="http://schemas.microsoft.com/office/drawing/2010/main" id="{AE8D9716-1BC2-4EB4-BFED-AF8912BE658E}"/>
                </a:ext>
              </a:extLst>
            </p:cNvPr>
            <p:cNvSpPr/>
            <p:nvPr/>
          </p:nvSpPr>
          <p:spPr>
            <a:xfrm rot="0">
              <a:off x="8932333" y="3048000"/>
              <a:ext cx="3259667" cy="3810000"/>
            </a:xfrm>
            <a:prstGeom prst="triangle">
              <a:avLst>
                <a:gd fmla="val 100000" name="adj"/>
              </a:avLst>
            </a:prstGeom>
            <a:solidFill>
              <a:schemeClr val="accent1">
                <a:alpha val="66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8" name="Rectangle 27">
              <a:extLst>
                <a:ext uri="{29661972-8268-427C-AAE6-839370D5A89B}">
                  <a16:creationId xmlns:a16="http://schemas.microsoft.com/office/drawing/2010/main" id="{D8CA43F9-2EE2-4930-9892-269BC32AB57A}"/>
                </a:ext>
              </a:extLst>
            </p:cNvPr>
            <p:cNvSpPr/>
            <p:nvPr/>
          </p:nvSpPr>
          <p:spPr>
            <a:xfrm rot="0">
              <a:off x="9334500" y="-8467"/>
              <a:ext cx="2854326" cy="6866466"/>
            </a:xfrm>
            <a:custGeom>
              <a:avLst/>
              <a:gdLst/>
              <a:ahLst/>
              <a:cxnLst/>
              <a:rect b="b" l="0" r="r" t="0"/>
              <a:pathLst>
                <a:path h="6866467" w="2858013">
                  <a:moveTo>
                    <a:pt x="0" y="0"/>
                  </a:moveTo>
                  <a:lnTo>
                    <a:pt x="2858013" y="0"/>
                  </a:lnTo>
                  <a:lnTo>
                    <a:pt x="2858013" y="6866467"/>
                  </a:lnTo>
                  <a:lnTo>
                    <a:pt x="2473942" y="6866467"/>
                  </a:lnTo>
                  <a:lnTo>
                    <a:pt x="0" y="0"/>
                  </a:lnTo>
                  <a:close/>
                </a:path>
              </a:pathLst>
            </a:custGeom>
            <a:solidFill>
              <a:schemeClr val="accent1">
                <a:alpha val="50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9" name="Rectangle 28">
              <a:extLst>
                <a:ext uri="{9A1976EC-F727-46D2-BD43-5BFD4B5CEE2A}">
                  <a16:creationId xmlns:a16="http://schemas.microsoft.com/office/drawing/2010/main" id="{256C5860-F2B8-4168-AD5B-1D9CD8136588}"/>
                </a:ext>
              </a:extLst>
            </p:cNvPr>
            <p:cNvSpPr/>
            <p:nvPr/>
          </p:nvSpPr>
          <p:spPr>
            <a:xfrm rot="0">
              <a:off x="10898730" y="-8467"/>
              <a:ext cx="1290094" cy="6866466"/>
            </a:xfrm>
            <a:custGeom>
              <a:avLst/>
              <a:gdLst/>
              <a:ahLst/>
              <a:cxnLst/>
              <a:rect b="b" l="0" r="r" t="0"/>
              <a:pathLst>
                <a:path h="6858000" w="1290094">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0">
              <a:schemeClr val="accent1"/>
            </a:effectRef>
            <a:fontRef idx="minor">
              <a:schemeClr val="lt1"/>
            </a:fontRef>
          </p:style>
        </p:sp>
        <p:sp>
          <p:nvSpPr>
            <p:cNvPr id="10" name="Rectangle 29">
              <a:extLst>
                <a:ext uri="{74601F2D-2EC8-46CF-942B-CE0B0C545D2A}">
                  <a16:creationId xmlns:a16="http://schemas.microsoft.com/office/drawing/2010/main" id="{872101EC-E58C-4D62-8358-20BE23F8677F}"/>
                </a:ext>
              </a:extLst>
            </p:cNvPr>
            <p:cNvSpPr/>
            <p:nvPr/>
          </p:nvSpPr>
          <p:spPr>
            <a:xfrm rot="0">
              <a:off x="10938999" y="-8467"/>
              <a:ext cx="1249825" cy="6866466"/>
            </a:xfrm>
            <a:custGeom>
              <a:avLst/>
              <a:gdLst/>
              <a:ahLst/>
              <a:cxnLst/>
              <a:rect b="b" l="0" r="r" t="0"/>
              <a:pathLst>
                <a:path h="6858000" w="1249825">
                  <a:moveTo>
                    <a:pt x="0" y="0"/>
                  </a:moveTo>
                  <a:lnTo>
                    <a:pt x="1249825" y="0"/>
                  </a:lnTo>
                  <a:lnTo>
                    <a:pt x="1249825" y="6858000"/>
                  </a:lnTo>
                  <a:lnTo>
                    <a:pt x="1109382" y="6858000"/>
                  </a:lnTo>
                  <a:lnTo>
                    <a:pt x="0" y="0"/>
                  </a:lnTo>
                  <a:close/>
                </a:path>
              </a:pathLst>
            </a:custGeom>
            <a:solidFill>
              <a:schemeClr val="accent2">
                <a:alpha val="80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11" name="Isosceles Triangle 27">
              <a:extLst>
                <a:ext uri="{B4DDCD0C-61DA-47A6-A7E4-7B93B962CFED}">
                  <a16:creationId xmlns:a16="http://schemas.microsoft.com/office/drawing/2010/main" id="{257BE657-C64B-467D-82DF-656489478017}"/>
                </a:ext>
              </a:extLst>
            </p:cNvPr>
            <p:cNvSpPr/>
            <p:nvPr/>
          </p:nvSpPr>
          <p:spPr>
            <a:xfrm rot="0">
              <a:off x="10371667" y="3589867"/>
              <a:ext cx="1817159" cy="3268133"/>
            </a:xfrm>
            <a:prstGeom prst="triangle">
              <a:avLst>
                <a:gd fmla="val 100000" name="adj"/>
              </a:avLst>
            </a:prstGeom>
            <a:solidFill>
              <a:schemeClr val="accent1">
                <a:alpha val="66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12" name="Isosceles Triangle 18">
              <a:extLst>
                <a:ext uri="{56289E45-ABB2-47DA-AE79-B6A4FFC46D55}">
                  <a16:creationId xmlns:a16="http://schemas.microsoft.com/office/drawing/2010/main" id="{50AACBEF-AF7B-49FF-B073-287748546397}"/>
                </a:ext>
              </a:extLst>
            </p:cNvPr>
            <p:cNvSpPr/>
            <p:nvPr/>
          </p:nvSpPr>
          <p:spPr>
            <a:xfrm rot="0">
              <a:off x="0" y="4013199"/>
              <a:ext cx="448733" cy="2844800"/>
            </a:xfrm>
            <a:prstGeom prst="triangle">
              <a:avLst>
                <a:gd fmla="val 0" name="adj"/>
              </a:avLst>
            </a:prstGeom>
            <a:solidFill>
              <a:schemeClr val="accent1">
                <a:alpha val="70000"/>
              </a:schemeClr>
            </a:solidFill>
            <a:ln>
              <a:noFill/>
            </a:ln>
            <a:effectLst/>
          </p:spPr>
          <p:style>
            <a:lnRef idx="1">
              <a:schemeClr val="accent1"/>
            </a:lnRef>
            <a:fillRef idx="3">
              <a:schemeClr val="accent1"/>
            </a:fillRef>
            <a:effectRef idx="0">
              <a:schemeClr val="accent1"/>
            </a:effectRef>
            <a:fontRef idx="minor">
              <a:schemeClr val="lt1"/>
            </a:fontRef>
          </p:style>
        </p:sp>
      </p:grpSp>
      <p:sp>
        <p:nvSpPr>
          <p:cNvPr id="13" name="Title Placeholder 1">
            <a:extLst>
              <a:ext uri="{CAF80803-D045-4016-A589-0696345A5911}">
                <a16:creationId xmlns:a16="http://schemas.microsoft.com/office/drawing/2010/main" id="{2CE20DFA-88F6-40B5-89A1-6CCF9F04AF78}"/>
              </a:ext>
            </a:extLst>
          </p:cNvPr>
          <p:cNvSpPr>
            <a:spLocks noGrp="true"/>
          </p:cNvSpPr>
          <p:nvPr>
            <p:ph type="title"/>
          </p:nvPr>
        </p:nvSpPr>
        <p:spPr>
          <a:xfrm rot="0">
            <a:off x="677334" y="609600"/>
            <a:ext cx="8596668" cy="1320799"/>
          </a:xfrm>
          <a:prstGeom prst="rect">
            <a:avLst/>
          </a:prstGeom>
        </p:spPr>
        <p:txBody>
          <a:bodyPr anchor="t" bIns="45720" lIns="91440" rIns="91440" rtlCol="0" tIns="45720" vert="horz">
            <a:normAutofit/>
          </a:bodyPr>
          <a:lstStyle/>
          <a:p>
            <a:pPr/>
            <a:r>
              <a:rPr dirty="0" lang="en-US"/>
              <a:t>Click to edit Master title style</a:t>
            </a:r>
            <a:endParaRPr dirty="0" lang="en-US"/>
          </a:p>
        </p:txBody>
      </p:sp>
      <p:sp>
        <p:nvSpPr>
          <p:cNvPr id="14" name="Text Placeholder 2">
            <a:extLst>
              <a:ext uri="{51117634-AC97-4D30-8731-3B113CDA10E8}">
                <a16:creationId xmlns:a16="http://schemas.microsoft.com/office/drawing/2010/main" id="{B42AD5C0-2A76-4366-9E99-C2F2C768AB9B}"/>
              </a:ext>
            </a:extLst>
          </p:cNvPr>
          <p:cNvSpPr>
            <a:spLocks noGrp="true"/>
          </p:cNvSpPr>
          <p:nvPr>
            <p:ph idx="1" type="body"/>
          </p:nvPr>
        </p:nvSpPr>
        <p:spPr>
          <a:xfrm rot="0">
            <a:off x="677334" y="2160588"/>
            <a:ext cx="8596668" cy="3880773"/>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15" name="Date Placeholder 3">
            <a:extLst>
              <a:ext uri="{F6ECA156-F98E-462B-9CAF-9856E0C99081}">
                <a16:creationId xmlns:a16="http://schemas.microsoft.com/office/drawing/2010/main" id="{7EBC8A3C-D14A-42AE-B087-7EA4CDCADFCC}"/>
              </a:ext>
            </a:extLst>
          </p:cNvPr>
          <p:cNvSpPr>
            <a:spLocks noGrp="true"/>
          </p:cNvSpPr>
          <p:nvPr>
            <p:ph idx="2" sz="half" type="dt"/>
          </p:nvPr>
        </p:nvSpPr>
        <p:spPr>
          <a:xfrm rot="0">
            <a:off x="7205132" y="6041362"/>
            <a:ext cx="911939" cy="365125"/>
          </a:xfrm>
          <a:prstGeom prst="rect">
            <a:avLst/>
          </a:prstGeom>
        </p:spPr>
        <p:txBody>
          <a:bodyPr anchor="ctr" bIns="45720" lIns="91440" rIns="91440" rtlCol="0" tIns="45720" vert="horz"/>
          <a:lstStyle>
            <a:lvl1pPr algn="r" lvl="0">
              <a:defRPr dirty="0" lang="en-US" sz="900">
                <a:solidFill>
                  <a:schemeClr val="tx1">
                    <a:tint val="75000"/>
                  </a:schemeClr>
                </a:solidFill>
              </a:defRPr>
            </a:lvl1pPr>
          </a:lstStyle>
          <a:p>
            <a:pPr/>
            <a:fld id="{D86A76BD-9C4F-4B62-B10C-CBC7ECF39C7D}" type="datetime1">
              <a:t>10/27/2024</a:t>
            </a:fld>
            <a:endParaRPr dirty="0" lang="en-US"/>
          </a:p>
        </p:txBody>
      </p:sp>
      <p:sp>
        <p:nvSpPr>
          <p:cNvPr id="16" name="Footer Placeholder 4">
            <a:extLst>
              <a:ext uri="{120893EA-EC9A-404D-A5F1-0B44283BCDFC}">
                <a16:creationId xmlns:a16="http://schemas.microsoft.com/office/drawing/2010/main" id="{17619676-BE8A-4AF7-9A0E-26EED74DE612}"/>
              </a:ext>
            </a:extLst>
          </p:cNvPr>
          <p:cNvSpPr>
            <a:spLocks noGrp="true"/>
          </p:cNvSpPr>
          <p:nvPr>
            <p:ph idx="3" sz="quarter" type="ftr"/>
          </p:nvPr>
        </p:nvSpPr>
        <p:spPr>
          <a:xfrm rot="0">
            <a:off x="677334" y="6041362"/>
            <a:ext cx="6297612" cy="365125"/>
          </a:xfrm>
          <a:prstGeom prst="rect">
            <a:avLst/>
          </a:prstGeom>
        </p:spPr>
        <p:txBody>
          <a:bodyPr anchor="ctr" bIns="45720" lIns="91440" rIns="91440" rtlCol="0" tIns="45720" vert="horz"/>
          <a:lstStyle>
            <a:lvl1pPr algn="l" lvl="0">
              <a:defRPr dirty="0" lang="en-US" sz="900">
                <a:solidFill>
                  <a:schemeClr val="tx1">
                    <a:tint val="75000"/>
                  </a:schemeClr>
                </a:solidFill>
              </a:defRPr>
            </a:lvl1pPr>
          </a:lstStyle>
          <a:p>
            <a:pPr/>
            <a:r>
              <a:rPr dirty="0" lang="en-US"/>
              <a:t/>
            </a:r>
            <a:endParaRPr dirty="0" lang="en-US"/>
          </a:p>
        </p:txBody>
      </p:sp>
      <p:sp>
        <p:nvSpPr>
          <p:cNvPr id="17" name="Slide Number Placeholder 5">
            <a:extLst>
              <a:ext uri="{06099D9E-A4B2-4D73-A347-38E8A8C88EEF}">
                <a16:creationId xmlns:a16="http://schemas.microsoft.com/office/drawing/2010/main" id="{C3799DAB-67AF-4728-A788-165CC28D0974}"/>
              </a:ext>
            </a:extLst>
          </p:cNvPr>
          <p:cNvSpPr>
            <a:spLocks noGrp="true"/>
          </p:cNvSpPr>
          <p:nvPr>
            <p:ph idx="4" sz="quarter" type="sldNum"/>
          </p:nvPr>
        </p:nvSpPr>
        <p:spPr>
          <a:xfrm rot="0">
            <a:off x="8590663" y="6041362"/>
            <a:ext cx="683338" cy="365125"/>
          </a:xfrm>
          <a:prstGeom prst="rect">
            <a:avLst/>
          </a:prstGeom>
        </p:spPr>
        <p:txBody>
          <a:bodyPr anchor="ctr" bIns="45720" lIns="91440" rIns="91440" rtlCol="0" tIns="45720" vert="horz"/>
          <a:lstStyle>
            <a:lvl1pPr algn="r" lvl="0">
              <a:defRPr dirty="0" lang="en-US" sz="900">
                <a:solidFill>
                  <a:schemeClr val="accent1"/>
                </a:solidFill>
              </a:defRPr>
            </a:lvl1pPr>
          </a:lstStyle>
          <a:p>
            <a:pPr/>
            <a:fld id="{F236EEEA-656C-48D0-9FEB-EB3807531F9E}" type="slidenum"/>
            <a:endParaRPr dirty="0" lang="en-US"/>
          </a:p>
        </p:txBody>
      </p:sp>
      <p:sp>
        <p:nvSpPr>
          <p:cNvPr id="18" name="Date Placeholder 3">
            <a:extLst>
              <a:ext uri="{BEE4F3C2-8A2A-4CF5-8BD3-10387FD105FA}">
                <a16:creationId xmlns:a16="http://schemas.microsoft.com/office/drawing/2010/main" id="{D2FBBF83-BBC2-4EC6-80B9-508197D54DFF}"/>
              </a:ext>
            </a:extLst>
          </p:cNvPr>
          <p:cNvSpPr txBox="1"/>
          <p:nvPr userDrawn="1"/>
        </p:nvSpPr>
        <p:spPr>
          <a:xfrm rot="0">
            <a:off x="660396" y="6378906"/>
            <a:ext cx="2743200" cy="365125"/>
          </a:xfrm>
          <a:prstGeom prst="rect">
            <a:avLst/>
          </a:prstGeom>
        </p:spPr>
        <p:txBody>
          <a:bodyPr anchor="ctr" bIns="45720" lIns="91440" rIns="91440" rtlCol="0" tIns="45720"/>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fld id="{D1B01C60-5F48-4C46-B9D8-CBDA1383AC88}" type="datetime1">
              <a:t>10/27/2024</a:t>
            </a:fld>
            <a:endParaRPr dirty="0" lang="en-US" sz="1100">
              <a:solidFill>
                <a:schemeClr val="accent2"/>
              </a:solidFill>
            </a:endParaRPr>
          </a:p>
        </p:txBody>
      </p:sp>
      <p:sp>
        <p:nvSpPr>
          <p:cNvPr id="19" name="Footer Placeholder 4">
            <a:extLst>
              <a:ext uri="{DFFD2D68-35E4-4E5B-AD05-6659D4275EB7}">
                <a16:creationId xmlns:a16="http://schemas.microsoft.com/office/drawing/2010/main" id="{0D15DA8E-319A-4220-A2B5-DC7604B5C16D}"/>
              </a:ext>
            </a:extLst>
          </p:cNvPr>
          <p:cNvSpPr txBox="1"/>
          <p:nvPr userDrawn="1"/>
        </p:nvSpPr>
        <p:spPr>
          <a:xfrm rot="0">
            <a:off x="1445526" y="6378906"/>
            <a:ext cx="4114800" cy="365125"/>
          </a:xfrm>
          <a:prstGeom prst="rect">
            <a:avLst/>
          </a:prstGeom>
        </p:spPr>
        <p:txBody>
          <a:bodyPr anchor="ctr" bIns="45720" lIns="91440" rIns="91440" rtlCol="0" tIns="45720"/>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l"/>
            <a:r>
              <a:rPr b="1" dirty="0" lang="en-US" sz="1100">
                <a:solidFill>
                  <a:schemeClr val="accent2"/>
                </a:solidFill>
                <a:latin typeface="+mj-lt"/>
              </a:rPr>
              <a:t>Annual Review</a:t>
            </a:r>
            <a:endParaRPr b="1" dirty="0" lang="en-US" sz="1100">
              <a:solidFill>
                <a:schemeClr val="accent2"/>
              </a:solidFill>
              <a:latin typeface="+mj-lt"/>
            </a:endParaRPr>
          </a:p>
        </p:txBody>
      </p:sp>
      <p:sp>
        <p:nvSpPr>
          <p:cNvPr id="20" name="Slide Number Placeholder 5">
            <a:extLst>
              <a:ext uri="{2D7E816C-9504-45F7-AF9F-BA67B1754756}">
                <a16:creationId xmlns:a16="http://schemas.microsoft.com/office/drawing/2010/main" id="{00D6E4D3-7485-42E2-B8EE-CDB4D627E13B}"/>
              </a:ext>
            </a:extLst>
          </p:cNvPr>
          <p:cNvSpPr txBox="1"/>
          <p:nvPr userDrawn="1"/>
        </p:nvSpPr>
        <p:spPr>
          <a:xfrm rot="0">
            <a:off x="8805338" y="6378906"/>
            <a:ext cx="2743200" cy="365125"/>
          </a:xfrm>
          <a:prstGeom prst="rect">
            <a:avLst/>
          </a:prstGeom>
        </p:spPr>
        <p:txBody>
          <a:bodyPr anchor="ctr" bIns="45720" lIns="91440" rIns="91440" rtlCol="0" tIns="45720"/>
          <a:lst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a:lstStyle>
          <a:p>
            <a:pPr algn="r"/>
            <a:fld id="{4E972B15-EF47-4F2E-9DD5-08C0F16221DD}" type="slidenum"/>
            <a:endParaRPr dirty="0" lang="en-US" sz="1100">
              <a:solidFill>
                <a:schemeClr val="accent4"/>
              </a:solidFill>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lvl1pPr algn="l" lvl="0" rtl="false">
        <a:spcBef>
          <a:spcPct val="0"/>
        </a:spcBef>
        <a:buNone/>
        <a:defRPr dirty="0" lang="en-US" sz="3600">
          <a:solidFill>
            <a:schemeClr val="accent1"/>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p:titleStyle>
    <p:bodyStyle>
      <a:lvl1pPr algn="l" indent="-342900" lvl="0" marL="342900" rtl="false">
        <a:spcBef>
          <a:spcPts val="1000"/>
        </a:spcBef>
        <a:spcAft>
          <a:spcPts val="0"/>
        </a:spcAft>
        <a:buClr>
          <a:schemeClr val="accent1"/>
        </a:buClr>
        <a:buSzPct val="80000"/>
        <a:buFont typeface="Wingdings 3"/>
        <a:buChar char=""/>
        <a:defRPr dirty="0" lang="en-US" sz="1800">
          <a:solidFill>
            <a:schemeClr val="tx1">
              <a:lumMod val="75000"/>
              <a:lumOff val="25000"/>
            </a:schemeClr>
          </a:solidFill>
          <a:latin typeface="+mn-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2" Target="../media/image1.jpg" Type="http://schemas.openxmlformats.org/officeDocument/2006/relationships/image"/><Relationship Id="rId1" Target="../slideLayouts/slideLayout17.xml" Type="http://schemas.openxmlformats.org/officeDocument/2006/relationships/slideLayout"/></Relationships>
</file>

<file path=ppt/slides/_rels/slide10.xml.rels><?xml version="1.0" encoding="UTF-8" standalone="no"?><Relationships xmlns="http://schemas.openxmlformats.org/package/2006/relationships"><Relationship Id="rId2" Target="../media/image1.jpg" Type="http://schemas.openxmlformats.org/officeDocument/2006/relationships/image"/><Relationship Id="rId1" Target="../slideLayouts/slideLayout20.xml" Type="http://schemas.openxmlformats.org/officeDocument/2006/relationships/slideLayout"/></Relationships>
</file>

<file path=ppt/slides/_rels/slide2.xml.rels><?xml version="1.0" encoding="UTF-8" standalone="no"?><Relationships xmlns="http://schemas.openxmlformats.org/package/2006/relationships"><Relationship Id="rId2" Target="../media/image2.png" Type="http://schemas.openxmlformats.org/officeDocument/2006/relationships/image"/><Relationship Id="rId3" Target="../media/image1.jpg" Type="http://schemas.openxmlformats.org/officeDocument/2006/relationships/image"/><Relationship Id="rId1" Target="../slideLayouts/slideLayout19.xml" Type="http://schemas.openxmlformats.org/officeDocument/2006/relationships/slideLayout"/></Relationships>
</file>

<file path=ppt/slides/_rels/slide3.xml.rels><?xml version="1.0" encoding="UTF-8" standalone="no"?><Relationships xmlns="http://schemas.openxmlformats.org/package/2006/relationships"><Relationship Id="rId2" Target="../media/image1.jpg" Type="http://schemas.openxmlformats.org/officeDocument/2006/relationships/image"/><Relationship Id="rId3" Target="../media/image3.png" Type="http://schemas.openxmlformats.org/officeDocument/2006/relationships/image"/><Relationship Id="rId1" Target="../slideLayouts/slideLayout19.xml" Type="http://schemas.openxmlformats.org/officeDocument/2006/relationships/slideLayout"/></Relationships>
</file>

<file path=ppt/slides/_rels/slide4.xml.rels><?xml version="1.0" encoding="UTF-8" standalone="no"?><Relationships xmlns="http://schemas.openxmlformats.org/package/2006/relationships"><Relationship Id="rId2" Target="../media/image4.png" Type="http://schemas.openxmlformats.org/officeDocument/2006/relationships/image"/><Relationship Id="rId1" Target="../slideLayouts/slideLayout19.xml" Type="http://schemas.openxmlformats.org/officeDocument/2006/relationships/slideLayout"/></Relationships>
</file>

<file path=ppt/slides/_rels/slide5.xml.rels><?xml version="1.0" encoding="UTF-8" standalone="no"?><Relationships xmlns="http://schemas.openxmlformats.org/package/2006/relationships"><Relationship Id="rId2" Target="../media/image3.png" Type="http://schemas.openxmlformats.org/officeDocument/2006/relationships/image"/><Relationship Id="rId3" Target="../media/image5.png" Type="http://schemas.openxmlformats.org/officeDocument/2006/relationships/image"/><Relationship Id="rId1" Target="../slideLayouts/slideLayout18.xml" Type="http://schemas.openxmlformats.org/officeDocument/2006/relationships/slideLayout"/><Relationship Id="rId4" Target="../notesSlides/notesSlide1.xml" Type="http://schemas.openxmlformats.org/officeDocument/2006/relationships/notesSlide"/></Relationships>
</file>

<file path=ppt/slides/_rels/slide6.xml.rels><?xml version="1.0" encoding="UTF-8" standalone="no"?><Relationships xmlns="http://schemas.openxmlformats.org/package/2006/relationships"><Relationship Id="rId2" Target="../media/image1.jpg" Type="http://schemas.openxmlformats.org/officeDocument/2006/relationships/image"/><Relationship Id="rId3" Target="../media/image6.png" Type="http://schemas.openxmlformats.org/officeDocument/2006/relationships/image"/><Relationship Id="rId1" Target="../slideLayouts/slideLayout19.xml" Type="http://schemas.openxmlformats.org/officeDocument/2006/relationships/slideLayout"/></Relationships>
</file>

<file path=ppt/slides/_rels/slide7.xml.rels><?xml version="1.0" encoding="UTF-8" standalone="no"?><Relationships xmlns="http://schemas.openxmlformats.org/package/2006/relationships"><Relationship Id="rId2" Target="../media/image1.jpg" Type="http://schemas.openxmlformats.org/officeDocument/2006/relationships/image"/><Relationship Id="rId3" Target="../media/image7.png" Type="http://schemas.openxmlformats.org/officeDocument/2006/relationships/image"/><Relationship Id="rId1" Target="../slideLayouts/slideLayout19.xml" Type="http://schemas.openxmlformats.org/officeDocument/2006/relationships/slideLayout"/></Relationships>
</file>

<file path=ppt/slides/_rels/slide8.xml.rels><?xml version="1.0" encoding="UTF-8" standalone="no"?><Relationships xmlns="http://schemas.openxmlformats.org/package/2006/relationships"><Relationship Id="rId2" Target="../media/image1.jpg" Type="http://schemas.openxmlformats.org/officeDocument/2006/relationships/image"/><Relationship Id="rId3" Target="../media/image8.png" Type="http://schemas.openxmlformats.org/officeDocument/2006/relationships/image"/><Relationship Id="rId1" Target="../slideLayouts/slideLayout19.xml" Type="http://schemas.openxmlformats.org/officeDocument/2006/relationships/slideLayout"/></Relationships>
</file>

<file path=ppt/slides/_rels/slide9.xml.rels><?xml version="1.0" encoding="UTF-8" standalone="no"?><Relationships xmlns="http://schemas.openxmlformats.org/package/2006/relationships"><Relationship Id="rId2" Target="../media/image1.jpg" Type="http://schemas.openxmlformats.org/officeDocument/2006/relationships/image"/><Relationship Id="rId3" Target="../media/image9.png" Type="http://schemas.openxmlformats.org/officeDocument/2006/relationships/image"/><Relationship Id="rId1" Target="../slideLayouts/slideLayout19.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ext Placeholder 1">
            <a:extLst>
              <a:ext uri="{0D67B849-6BD4-4AC2-88C1-0FFEFAFD75D9}">
                <a16:creationId xmlns:a16="http://schemas.microsoft.com/office/drawing/2010/main" id="{E00CF124-6F35-4EBC-B3D9-7E861707BA9E}"/>
              </a:ext>
            </a:extLst>
          </p:cNvPr>
          <p:cNvSpPr>
            <a:spLocks noGrp="true"/>
          </p:cNvSpPr>
          <p:nvPr>
            <p:ph type="body"/>
          </p:nvPr>
        </p:nvSpPr>
        <p:spPr>
          <a:xfrm rot="0">
            <a:off x="6168552" y="4142003"/>
            <a:ext cx="5879001" cy="2329919"/>
          </a:xfrm>
        </p:spPr>
        <p:txBody>
          <a:bodyPr rtlCol="0"/>
          <a:lstStyle/>
          <a:p>
            <a:pPr algn="l"/>
            <a:r>
              <a:rPr b="0" dirty="0" lang="en-US">
                <a:solidFill>
                  <a:schemeClr val="tx1"/>
                </a:solidFill>
                <a:latin typeface="+mn-lt"/>
              </a:rPr>
              <a:t>Student Name : Atshaya.S</a:t>
            </a:r>
          </a:p>
          <a:p>
            <a:pPr algn="l"/>
            <a:r>
              <a:rPr b="0" dirty="0" err="1" lang="en-US">
                <a:solidFill>
                  <a:schemeClr val="tx1"/>
                </a:solidFill>
                <a:latin typeface="+mn-lt"/>
              </a:rPr>
              <a:t>AICTE</a:t>
            </a:r>
            <a:r>
              <a:rPr b="0" dirty="0" lang="en-US">
                <a:solidFill>
                  <a:schemeClr val="tx1"/>
                </a:solidFill>
                <a:latin typeface="+mn-lt"/>
              </a:rPr>
              <a:t> ID : </a:t>
            </a:r>
            <a:r>
              <a:rPr b="0" dirty="0" lang="en-US">
                <a:solidFill>
                  <a:schemeClr val="tx1"/>
                </a:solidFill>
                <a:latin typeface="+mn-lt"/>
              </a:rPr>
              <a:t>  :</a:t>
            </a:r>
            <a:r>
              <a:rPr b="0" dirty="0" lang="en-US">
                <a:solidFill>
                  <a:schemeClr val="tx1"/>
                </a:solidFill>
                <a:latin typeface="Roboto"/>
              </a:rPr>
              <a:t>APPLY_172728567366f449a94c7a7 Internship ID</a:t>
            </a:r>
          </a:p>
          <a:p>
            <a:pPr algn="l"/>
            <a:r>
              <a:rPr b="0" dirty="0" lang="en-US">
                <a:solidFill>
                  <a:schemeClr val="tx1"/>
                </a:solidFill>
                <a:latin typeface="+mn-lt"/>
              </a:rPr>
              <a:t>COLLEGE : </a:t>
            </a:r>
            <a:r>
              <a:rPr b="0" dirty="0" err="1" lang="en-US">
                <a:solidFill>
                  <a:schemeClr val="tx1"/>
                </a:solidFill>
                <a:latin typeface="+mn-lt"/>
              </a:rPr>
              <a:t>IFET</a:t>
            </a:r>
            <a:r>
              <a:rPr b="0" dirty="0" lang="en-US">
                <a:solidFill>
                  <a:schemeClr val="tx1"/>
                </a:solidFill>
                <a:latin typeface="+mn-lt"/>
              </a:rPr>
              <a:t> college of Engineering </a:t>
            </a:r>
            <a:endParaRPr b="0" dirty="0" lang="en-US">
              <a:solidFill>
                <a:schemeClr val="tx1"/>
              </a:solidFill>
              <a:latin typeface="+mn-lt"/>
            </a:endParaRPr>
          </a:p>
        </p:txBody>
      </p:sp>
      <p:sp>
        <p:nvSpPr>
          <p:cNvPr id="3" name="Title 3">
            <a:extLst>
              <a:ext uri="{7C04A343-2E44-428C-903E-C21FE566F155}">
                <a16:creationId xmlns:a16="http://schemas.microsoft.com/office/drawing/2010/main" id="{735A1BB2-4907-4FCB-B8DA-091F4A086BD2}"/>
              </a:ext>
            </a:extLst>
          </p:cNvPr>
          <p:cNvSpPr>
            <a:spLocks noGrp="true"/>
          </p:cNvSpPr>
          <p:nvPr>
            <p:ph idx="2" type="title"/>
          </p:nvPr>
        </p:nvSpPr>
        <p:spPr>
          <a:xfrm rot="0">
            <a:off x="5394941" y="1352730"/>
            <a:ext cx="5323875" cy="1568557"/>
          </a:xfrm>
        </p:spPr>
        <p:txBody>
          <a:bodyPr rtlCol="0">
            <a:normAutofit fontScale="100000" lnSpcReduction="0"/>
          </a:bodyPr>
          <a:lstStyle/>
          <a:p>
            <a:pPr/>
            <a:r>
              <a:rPr b="1" dirty="0" lang="en-US" sz="4000">
                <a:latin typeface="Alegreya"/>
              </a:rPr>
              <a:t>Retail Insights from Superstore Data</a:t>
            </a:r>
            <a:endParaRPr b="1" dirty="0" lang="en-US" sz="4000">
              <a:latin typeface="Alegreya"/>
            </a:endParaRPr>
          </a:p>
        </p:txBody>
      </p:sp>
      <p:sp>
        <p:nvSpPr>
          <p:cNvPr id="4" name="Text Placeholder 1">
            <a:extLst>
              <a:ext uri="{6F54F20A-DA66-4E6C-8757-8B1043CF1656}">
                <a16:creationId xmlns:a16="http://schemas.microsoft.com/office/drawing/2010/main" id="{7CD76F60-ADA9-4A26-9435-7BE0E3951A4B}"/>
              </a:ext>
            </a:extLst>
          </p:cNvPr>
          <p:cNvSpPr txBox="1"/>
          <p:nvPr/>
        </p:nvSpPr>
        <p:spPr>
          <a:xfrm rot="0">
            <a:off x="6400800" y="2794001"/>
            <a:ext cx="3312160" cy="861497"/>
          </a:xfrm>
          <a:prstGeom prst="rect">
            <a:avLst/>
          </a:prstGeom>
        </p:spPr>
        <p:txBody>
          <a:bodyPr bIns="45720" lIns="91440" rIns="91440" rtlCol="0" tIns="45720" vert="horz">
            <a:normAutofit/>
          </a:bodyPr>
          <a:lstStyle>
            <a:lvl1pPr algn="l" indent="0" lvl="0" marL="0" rtl="false">
              <a:spcBef>
                <a:spcPts val="1000"/>
              </a:spcBef>
              <a:spcAft>
                <a:spcPts val="0"/>
              </a:spcAft>
              <a:buClr>
                <a:schemeClr val="accent1"/>
              </a:buClr>
              <a:buSzPct val="80000"/>
              <a:buFont typeface="Wingdings 3"/>
              <a:buNone/>
              <a:defRPr b="1" dirty="0" lang="en-US" sz="2000">
                <a:solidFill>
                  <a:schemeClr val="accent4"/>
                </a:solidFill>
                <a:latin typeface="+mj-lt"/>
              </a:defRPr>
            </a:lvl1pPr>
            <a:lvl2pPr algn="l" indent="-285750" lvl="1" marL="742950" rtl="false">
              <a:spcBef>
                <a:spcPts val="1000"/>
              </a:spcBef>
              <a:spcAft>
                <a:spcPts val="0"/>
              </a:spcAft>
              <a:buClr>
                <a:schemeClr val="accent1"/>
              </a:buClr>
              <a:buSzPct val="80000"/>
              <a:buFont typeface="Wingdings 3"/>
              <a:buNone/>
              <a:defRPr dirty="0" lang="en-US" sz="20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GB" sz="2400"/>
              <a:t/>
            </a:r>
            <a:endParaRPr dirty="0" lang="en-GB" sz="2400"/>
          </a:p>
        </p:txBody>
      </p:sp>
      <p:pic>
        <p:nvPicPr>
          <p:cNvPr id="5" name="Picture 5">
            <a:extLst>
              <a:ext uri="{9B99E627-1430-47C8-81C5-355B2807CBAD}">
                <a16:creationId xmlns:a16="http://schemas.microsoft.com/office/drawing/2010/main" id="{E54B27CB-58D8-4BA0-AB4D-C0396F49CBE1}"/>
              </a:ext>
            </a:extLst>
          </p:cNvPr>
          <p:cNvPicPr>
            <a:picLocks noChangeAspect="true"/>
          </p:cNvPicPr>
          <p:nvPr/>
        </p:nvPicPr>
        <p:blipFill>
          <a:blip r:embed="rId2"/>
          <a:srcRect t="96181"/>
          <a:stretch>
            <a:fillRect/>
          </a:stretch>
        </p:blipFill>
        <p:spPr>
          <a:xfrm rot="0">
            <a:off x="675957" y="6471920"/>
            <a:ext cx="2143125" cy="193040"/>
          </a:xfrm>
          <a:prstGeom prst="rect">
            <a:avLst/>
          </a:prstGeom>
          <a:noFill/>
        </p:spPr>
      </p:pic>
    </p:spTree>
    <p:extLst>
      <p:ext uri="{C1417C7A-AEC7-4ED8-9C28-12F7E2384FBC}">
        <p14:creationId xmlns:p14="http://schemas.microsoft.com/office/powerpoint/2010/main" val="1730044390271"/>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6" presetSubtype="0">
                                  <p:stCondLst>
                                    <p:cond delay="0"/>
                                  </p:stCondLst>
                                  <p:childTnLst>
                                    <p:set>
                                      <p:cBhvr>
                                        <p:cTn dur="1" fill="hold" id="6">
                                          <p:stCondLst>
                                            <p:cond delay="0"/>
                                          </p:stCondLst>
                                        </p:cTn>
                                        <p:tgtEl>
                                          <p:spTgt spid="3"/>
                                        </p:tgtEl>
                                        <p:attrNameLst>
                                          <p:attrName>style.visibility</p:attrName>
                                        </p:attrNameLst>
                                      </p:cBhvr>
                                      <p:to>
                                        <p:strVal val="visible"/>
                                      </p:to>
                                    </p:set>
                                    <p:animEffect filter="wipe(down)" transition="in">
                                      <p:cBhvr>
                                        <p:cTn dur="580" id="7"/>
                                        <p:tgtEl>
                                          <p:spTgt spid="3"/>
                                        </p:tgtEl>
                                      </p:cBhvr>
                                    </p:animEffect>
                                    <p:anim calcmode="lin" valueType="num">
                                      <p:cBhvr>
                                        <p:cTn dur="1822" id="8">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dur="664" id="9">
                                          <p:stCondLst>
                                            <p:cond delay="0"/>
                                          </p:stCondLst>
                                        </p:cTn>
                                        <p:tgtEl>
                                          <p:spTgt spid="3"/>
                                        </p:tgtEl>
                                        <p:attrNameLst>
                                          <p:attrName>ppt_y</p:attrName>
                                        </p:attrNameLst>
                                      </p:cBhvr>
                                      <p:tavLst>
                                        <p:tav fmla="#ppt_y-sin(pi*$)/3" tm="0">
                                          <p:val>
                                            <p:strVal val="0.5"/>
                                          </p:val>
                                        </p:tav>
                                        <p:tav tm="100000">
                                          <p:val>
                                            <p:strVal val="1"/>
                                          </p:val>
                                        </p:tav>
                                      </p:tavLst>
                                    </p:anim>
                                    <p:anim calcmode="lin" valueType="num">
                                      <p:cBhvr>
                                        <p:cTn dur="664" id="10">
                                          <p:stCondLst>
                                            <p:cond delay="664"/>
                                          </p:stCondLst>
                                        </p:cTn>
                                        <p:tgtEl>
                                          <p:spTgt spid="3"/>
                                        </p:tgtEl>
                                        <p:attrNameLst>
                                          <p:attrName>ppt_y</p:attrName>
                                        </p:attrNameLst>
                                      </p:cBhvr>
                                      <p:tavLst>
                                        <p:tav fmla="#ppt_y-sin(pi*$)/9" tm="0">
                                          <p:val>
                                            <p:strVal val="0"/>
                                          </p:val>
                                        </p:tav>
                                        <p:tav tm="100000">
                                          <p:val>
                                            <p:strVal val="1"/>
                                          </p:val>
                                        </p:tav>
                                      </p:tavLst>
                                    </p:anim>
                                    <p:anim calcmode="lin" valueType="num">
                                      <p:cBhvr>
                                        <p:cTn dur="332" id="11">
                                          <p:stCondLst>
                                            <p:cond delay="1324"/>
                                          </p:stCondLst>
                                        </p:cTn>
                                        <p:tgtEl>
                                          <p:spTgt spid="3"/>
                                        </p:tgtEl>
                                        <p:attrNameLst>
                                          <p:attrName>ppt_y</p:attrName>
                                        </p:attrNameLst>
                                      </p:cBhvr>
                                      <p:tavLst>
                                        <p:tav fmla="#ppt_y-sin(pi*$)/27" tm="0">
                                          <p:val>
                                            <p:strVal val="0"/>
                                          </p:val>
                                        </p:tav>
                                        <p:tav tm="100000">
                                          <p:val>
                                            <p:strVal val="1"/>
                                          </p:val>
                                        </p:tav>
                                      </p:tavLst>
                                    </p:anim>
                                    <p:anim calcmode="lin" valueType="num">
                                      <p:cBhvr>
                                        <p:cTn dur="164" id="12">
                                          <p:stCondLst>
                                            <p:cond delay="1656"/>
                                          </p:stCondLst>
                                        </p:cTn>
                                        <p:tgtEl>
                                          <p:spTgt spid="3"/>
                                        </p:tgtEl>
                                        <p:attrNameLst>
                                          <p:attrName>ppt_y</p:attrName>
                                        </p:attrNameLst>
                                      </p:cBhvr>
                                      <p:tavLst>
                                        <p:tav fmla="#ppt_y-sin(pi*$)/81" tm="0">
                                          <p:val>
                                            <p:strVal val="0"/>
                                          </p:val>
                                        </p:tav>
                                        <p:tav tm="100000">
                                          <p:val>
                                            <p:strVal val="1"/>
                                          </p:val>
                                        </p:tav>
                                      </p:tavLst>
                                    </p:anim>
                                    <p:animScale>
                                      <p:cBhvr>
                                        <p:cTn dur="26" id="13"/>
                                        <p:tgtEl>
                                          <p:spTgt spid="3"/>
                                        </p:tgtEl>
                                      </p:cBhvr>
                                      <p:to x="100000" y="60000"/>
                                    </p:animScale>
                                    <p:animScale>
                                      <p:cBhvr>
                                        <p:cTn decel="50000" dur="166" id="14"/>
                                        <p:tgtEl>
                                          <p:spTgt spid="3"/>
                                        </p:tgtEl>
                                      </p:cBhvr>
                                      <p:to x="100000" y="100000"/>
                                    </p:animScale>
                                    <p:animScale>
                                      <p:cBhvr>
                                        <p:cTn dur="46" id="15"/>
                                        <p:tgtEl>
                                          <p:spTgt spid="3"/>
                                        </p:tgtEl>
                                      </p:cBhvr>
                                      <p:to x="100000" y="80000"/>
                                    </p:animScale>
                                    <p:animScale>
                                      <p:cBhvr>
                                        <p:cTn decel="50000" dur="166" id="16"/>
                                        <p:tgtEl>
                                          <p:spTgt spid="3"/>
                                        </p:tgtEl>
                                      </p:cBhvr>
                                      <p:to x="100000" y="100000"/>
                                    </p:animScale>
                                    <p:animScale>
                                      <p:cBhvr>
                                        <p:cTn dur="26" id="17"/>
                                        <p:tgtEl>
                                          <p:spTgt spid="3"/>
                                        </p:tgtEl>
                                      </p:cBhvr>
                                      <p:to x="100000" y="90000"/>
                                    </p:animScale>
                                    <p:animScale>
                                      <p:cBhvr>
                                        <p:cTn decel="50000" dur="166" id="18"/>
                                        <p:tgtEl>
                                          <p:spTgt spid="3"/>
                                        </p:tgtEl>
                                      </p:cBhvr>
                                      <p:to x="100000" y="100000"/>
                                    </p:animScale>
                                    <p:animScale>
                                      <p:cBhvr>
                                        <p:cTn dur="26" id="19"/>
                                        <p:tgtEl>
                                          <p:spTgt spid="3"/>
                                        </p:tgtEl>
                                      </p:cBhvr>
                                      <p:to x="100000" y="95000"/>
                                    </p:animScale>
                                    <p:animScale>
                                      <p:cBhvr>
                                        <p:cTn decel="50000" dur="166" id="20"/>
                                        <p:tgtEl>
                                          <p:spTgt spid="3"/>
                                        </p:tgtEl>
                                      </p:cBhvr>
                                      <p:to x="100000" y="100000"/>
                                    </p:animScale>
                                  </p:childTnLst>
                                </p:cTn>
                              </p:par>
                            </p:childTnLst>
                          </p:cTn>
                        </p:par>
                      </p:childTnLst>
                    </p:cTn>
                  </p:par>
                  <p:par>
                    <p:cTn fill="hold" id="21">
                      <p:stCondLst>
                        <p:cond delay="indefinite"/>
                      </p:stCondLst>
                      <p:childTnLst>
                        <p:par>
                          <p:cTn fill="hold" id="22">
                            <p:stCondLst>
                              <p:cond delay="0"/>
                            </p:stCondLst>
                            <p:childTnLst>
                              <p:par>
                                <p:cTn fill="hold" grpId="1" id="23" nodeType="clickEffect" presetClass="entr" presetID="53" presetSubtype="16">
                                  <p:stCondLst>
                                    <p:cond delay="0"/>
                                  </p:stCondLst>
                                  <p:childTnLst>
                                    <p:set>
                                      <p:cBhvr>
                                        <p:cTn dur="500" fill="hold" id="24">
                                          <p:stCondLst>
                                            <p:cond delay="0"/>
                                          </p:stCondLst>
                                        </p:cTn>
                                        <p:tgtEl>
                                          <p:spTgt spid="4"/>
                                        </p:tgtEl>
                                        <p:attrNameLst>
                                          <p:attrName>style.visibility</p:attrName>
                                        </p:attrNameLst>
                                      </p:cBhvr>
                                      <p:to>
                                        <p:strVal val="visible"/>
                                      </p:to>
                                    </p:set>
                                    <p:anim calcmode="lin" valueType="num">
                                      <p:cBhvr>
                                        <p:cTn dur="500" id="25">
                                          <p:stCondLst>
                                            <p:cond delay="0"/>
                                          </p:stCondLst>
                                        </p:cTn>
                                        <p:tgtEl>
                                          <p:spTgt spid="4"/>
                                        </p:tgtEl>
                                        <p:attrNameLst>
                                          <p:attrName>ppt_w</p:attrName>
                                        </p:attrNameLst>
                                      </p:cBhvr>
                                      <p:tavLst>
                                        <p:tav tm="0">
                                          <p:val>
                                            <p:strVal val="0"/>
                                          </p:val>
                                        </p:tav>
                                        <p:tav tm="100000">
                                          <p:val>
                                            <p:strVal val="#ppt_w"/>
                                          </p:val>
                                        </p:tav>
                                      </p:tavLst>
                                    </p:anim>
                                    <p:anim calcmode="lin" valueType="num">
                                      <p:cBhvr>
                                        <p:cTn dur="500" id="26">
                                          <p:stCondLst>
                                            <p:cond delay="0"/>
                                          </p:stCondLst>
                                        </p:cTn>
                                        <p:tgtEl>
                                          <p:spTgt spid="4"/>
                                        </p:tgtEl>
                                        <p:attrNameLst>
                                          <p:attrName>ppt_h</p:attrName>
                                        </p:attrNameLst>
                                      </p:cBhvr>
                                      <p:tavLst>
                                        <p:tav tm="0">
                                          <p:val>
                                            <p:strVal val="0"/>
                                          </p:val>
                                        </p:tav>
                                        <p:tav tm="100000">
                                          <p:val>
                                            <p:strVal val="#ppt_h"/>
                                          </p:val>
                                        </p:tav>
                                      </p:tavLst>
                                    </p:anim>
                                    <p:animEffect filter="fade" transition="in">
                                      <p:cBhvr>
                                        <p:cTn dur="500" id="27"/>
                                        <p:tgtEl>
                                          <p:spTgt spid="4"/>
                                        </p:tgtEl>
                                      </p:cBhvr>
                                    </p:animEffect>
                                  </p:childTnLst>
                                </p:cTn>
                              </p:par>
                            </p:childTnLst>
                          </p:cTn>
                        </p:par>
                      </p:childTnLst>
                    </p:cTn>
                  </p:par>
                  <p:par>
                    <p:cTn fill="hold" id="28">
                      <p:stCondLst>
                        <p:cond delay="indefinite"/>
                      </p:stCondLst>
                      <p:childTnLst>
                        <p:par>
                          <p:cTn fill="hold" id="29">
                            <p:stCondLst>
                              <p:cond delay="0"/>
                            </p:stCondLst>
                            <p:childTnLst>
                              <p:par>
                                <p:cTn fill="hold" grpId="2" id="30" nodeType="clickEffect" presetClass="entr" presetID="14" presetSubtype="10">
                                  <p:stCondLst>
                                    <p:cond delay="0"/>
                                  </p:stCondLst>
                                  <p:childTnLst>
                                    <p:set>
                                      <p:cBhvr>
                                        <p:cTn dur="500" fill="hold" id="31">
                                          <p:stCondLst>
                                            <p:cond delay="0"/>
                                          </p:stCondLst>
                                        </p:cTn>
                                        <p:tgtEl>
                                          <p:spTgt spid="2"/>
                                        </p:tgtEl>
                                        <p:attrNameLst>
                                          <p:attrName>style.visibility</p:attrName>
                                        </p:attrNameLst>
                                      </p:cBhvr>
                                      <p:to>
                                        <p:strVal val="visible"/>
                                      </p:to>
                                    </p:set>
                                    <p:animEffect filter="randomBar(horizontal)" transition="in">
                                      <p:cBhvr>
                                        <p:cTn dur="500" id="32"/>
                                        <p:tgtEl>
                                          <p:spTgt spid="2"/>
                                        </p:tgtEl>
                                      </p:cBhvr>
                                    </p:animEffect>
                                  </p:childTnLst>
                                </p:cTn>
                              </p:par>
                            </p:childTnLst>
                          </p:cTn>
                        </p:par>
                      </p:childTnLst>
                    </p:cTn>
                  </p:par>
                  <p:par>
                    <p:cTn fill="hold" id="33">
                      <p:stCondLst>
                        <p:cond delay="indefinite"/>
                      </p:stCondLst>
                      <p:childTnLst>
                        <p:par>
                          <p:cTn fill="hold" id="34">
                            <p:stCondLst>
                              <p:cond delay="0"/>
                            </p:stCondLst>
                            <p:childTnLst>
                              <p:par>
                                <p:cTn fill="hold" grpId="3" id="35" nodeType="clickEffect" presetClass="entr" presetID="14" presetSubtype="10">
                                  <p:stCondLst>
                                    <p:cond delay="0"/>
                                  </p:stCondLst>
                                  <p:childTnLst>
                                    <p:set>
                                      <p:cBhvr>
                                        <p:cTn dur="500" fill="hold" id="36">
                                          <p:stCondLst>
                                            <p:cond delay="0"/>
                                          </p:stCondLst>
                                        </p:cTn>
                                        <p:tgtEl>
                                          <p:spTgt spid="2">
                                            <p:txEl>
                                              <p:pRg end="0" st="0"/>
                                            </p:txEl>
                                          </p:spTgt>
                                        </p:tgtEl>
                                        <p:attrNameLst>
                                          <p:attrName>style.visibility</p:attrName>
                                        </p:attrNameLst>
                                      </p:cBhvr>
                                      <p:to>
                                        <p:strVal val="visible"/>
                                      </p:to>
                                    </p:set>
                                    <p:animEffect filter="randomBar(horizontal)" transition="in">
                                      <p:cBhvr>
                                        <p:cTn dur="500" id="37"/>
                                        <p:tgtEl>
                                          <p:spTgt spid="2">
                                            <p:txEl>
                                              <p:pRg end="0" st="0"/>
                                            </p:txEl>
                                          </p:spTgt>
                                        </p:tgtEl>
                                      </p:cBhvr>
                                    </p:animEffect>
                                  </p:childTnLst>
                                </p:cTn>
                              </p:par>
                            </p:childTnLst>
                          </p:cTn>
                        </p:par>
                      </p:childTnLst>
                    </p:cTn>
                  </p:par>
                  <p:par>
                    <p:cTn fill="hold" id="38">
                      <p:stCondLst>
                        <p:cond delay="indefinite"/>
                      </p:stCondLst>
                      <p:childTnLst>
                        <p:par>
                          <p:cTn fill="hold" id="39">
                            <p:stCondLst>
                              <p:cond delay="0"/>
                            </p:stCondLst>
                            <p:childTnLst>
                              <p:par>
                                <p:cTn fill="hold" grpId="3" id="40" nodeType="clickEffect" presetClass="entr" presetID="14" presetSubtype="10">
                                  <p:stCondLst>
                                    <p:cond delay="0"/>
                                  </p:stCondLst>
                                  <p:childTnLst>
                                    <p:set>
                                      <p:cBhvr>
                                        <p:cTn dur="500" fill="hold" id="41">
                                          <p:stCondLst>
                                            <p:cond delay="0"/>
                                          </p:stCondLst>
                                        </p:cTn>
                                        <p:tgtEl>
                                          <p:spTgt spid="2">
                                            <p:txEl>
                                              <p:pRg end="1" st="1"/>
                                            </p:txEl>
                                          </p:spTgt>
                                        </p:tgtEl>
                                        <p:attrNameLst>
                                          <p:attrName>style.visibility</p:attrName>
                                        </p:attrNameLst>
                                      </p:cBhvr>
                                      <p:to>
                                        <p:strVal val="visible"/>
                                      </p:to>
                                    </p:set>
                                    <p:animEffect filter="randomBar(horizontal)" transition="in">
                                      <p:cBhvr>
                                        <p:cTn dur="500" id="42"/>
                                        <p:tgtEl>
                                          <p:spTgt spid="2">
                                            <p:txEl>
                                              <p:pRg end="1" st="1"/>
                                            </p:txEl>
                                          </p:spTgt>
                                        </p:tgtEl>
                                      </p:cBhvr>
                                    </p:animEffect>
                                  </p:childTnLst>
                                </p:cTn>
                              </p:par>
                            </p:childTnLst>
                          </p:cTn>
                        </p:par>
                      </p:childTnLst>
                    </p:cTn>
                  </p:par>
                  <p:par>
                    <p:cTn fill="hold" id="43">
                      <p:stCondLst>
                        <p:cond delay="indefinite"/>
                      </p:stCondLst>
                      <p:childTnLst>
                        <p:par>
                          <p:cTn fill="hold" id="44">
                            <p:stCondLst>
                              <p:cond delay="0"/>
                            </p:stCondLst>
                            <p:childTnLst>
                              <p:par>
                                <p:cTn fill="hold" grpId="3" id="45" nodeType="clickEffect" presetClass="entr" presetID="14" presetSubtype="10">
                                  <p:stCondLst>
                                    <p:cond delay="0"/>
                                  </p:stCondLst>
                                  <p:childTnLst>
                                    <p:set>
                                      <p:cBhvr>
                                        <p:cTn dur="500" fill="hold" id="46">
                                          <p:stCondLst>
                                            <p:cond delay="0"/>
                                          </p:stCondLst>
                                        </p:cTn>
                                        <p:tgtEl>
                                          <p:spTgt spid="2">
                                            <p:txEl>
                                              <p:pRg end="2" st="2"/>
                                            </p:txEl>
                                          </p:spTgt>
                                        </p:tgtEl>
                                        <p:attrNameLst>
                                          <p:attrName>style.visibility</p:attrName>
                                        </p:attrNameLst>
                                      </p:cBhvr>
                                      <p:to>
                                        <p:strVal val="visible"/>
                                      </p:to>
                                    </p:set>
                                    <p:animEffect filter="randomBar(horizontal)" transition="in">
                                      <p:cBhvr>
                                        <p:cTn dur="500" id="47"/>
                                        <p:tgtEl>
                                          <p:spTgt spid="2">
                                            <p:txEl>
                                              <p:pRg end="2" st="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3"/>
      <p:bldP animBg="1" grpId="1" spid="4"/>
      <p:bldP animBg="1" grpId="2" spid="2"/>
      <p:bldP build="p" grpId="3" spid="2"/>
    </p:bldLst>
  </p:timing>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itle 1">
            <a:extLst>
              <a:ext uri="{614FADC8-3060-44AD-BCA5-7A44E7A399E4}">
                <a16:creationId xmlns:a16="http://schemas.microsoft.com/office/drawing/2010/main" id="{95D527F2-7208-464F-980C-6C691A334CE0}"/>
              </a:ext>
            </a:extLst>
          </p:cNvPr>
          <p:cNvSpPr>
            <a:spLocks noGrp="true"/>
          </p:cNvSpPr>
          <p:nvPr>
            <p:ph idx="4" type="title"/>
          </p:nvPr>
        </p:nvSpPr>
        <p:spPr>
          <a:prstGeom prst="rect">
            <a:avLst/>
          </a:prstGeom>
        </p:spPr>
        <p:txBody>
          <a:bodyPr anchor="ctr" rtlCol="0">
            <a:normAutofit fontScale="90000"/>
          </a:bodyPr>
          <a:lstStyle/>
          <a:p>
            <a:pPr algn="ctr"/>
            <a:r>
              <a:rPr b="1" dirty="0" lang="en-US" sz="4800">
                <a:solidFill>
                  <a:schemeClr val="tx1"/>
                </a:solidFill>
                <a:latin typeface="+mj-lt"/>
              </a:rPr>
              <a:t>Thank you</a:t>
            </a:r>
            <a:endParaRPr b="1" dirty="0" lang="en-US" sz="4800">
              <a:solidFill>
                <a:schemeClr val="tx1"/>
              </a:solidFill>
              <a:latin typeface="+mj-lt"/>
            </a:endParaRPr>
          </a:p>
        </p:txBody>
      </p:sp>
      <p:sp>
        <p:nvSpPr>
          <p:cNvPr id="3" name="Text Placeholder 30">
            <a:extLst>
              <a:ext uri="{F971A5D5-2E1A-49AC-96BA-851D4454E531}">
                <a16:creationId xmlns:a16="http://schemas.microsoft.com/office/drawing/2010/main" id="{DE128493-CA0C-4AF6-9303-42434AC8C5C0}"/>
              </a:ext>
            </a:extLst>
          </p:cNvPr>
          <p:cNvSpPr>
            <a:spLocks noGrp="true"/>
          </p:cNvSpPr>
          <p:nvPr>
            <p:ph idx="8" type="body"/>
          </p:nvPr>
        </p:nvSpPr>
        <p:spPr>
          <a:xfrm rot="0">
            <a:off x="3727865" y="4641924"/>
            <a:ext cx="2139695" cy="1108634"/>
          </a:xfrm>
        </p:spPr>
        <p:txBody>
          <a:bodyPr rtlCol="0">
            <a:normAutofit/>
          </a:bodyPr>
          <a:lstStyle/>
          <a:p>
            <a:pPr/>
            <a:r>
              <a:rPr dirty="0" lang="en-US"/>
              <a:t>.</a:t>
            </a:r>
            <a:endParaRPr dirty="0" lang="en-US"/>
          </a:p>
        </p:txBody>
      </p:sp>
      <p:sp>
        <p:nvSpPr>
          <p:cNvPr id="4" name="Text Placeholder 28">
            <a:extLst>
              <a:ext uri="{D9EA4DCE-BCB3-4F7C-A7F3-FE2F13B6352C}">
                <a16:creationId xmlns:a16="http://schemas.microsoft.com/office/drawing/2010/main" id="{7A69249B-3C86-49D1-88EE-CBE570F5E63A}"/>
              </a:ext>
            </a:extLst>
          </p:cNvPr>
          <p:cNvSpPr txBox="1"/>
          <p:nvPr/>
        </p:nvSpPr>
        <p:spPr>
          <a:xfrm rot="0">
            <a:off x="878337" y="4134780"/>
            <a:ext cx="2596574" cy="453919"/>
          </a:xfrm>
          <a:prstGeom prst="rect">
            <a:avLst/>
          </a:prstGeom>
        </p:spPr>
        <p:txBody>
          <a:bodyPr bIns="45720" lIns="91440" rIns="91440" rtlCol="0" tIns="45720" vert="horz">
            <a:normAutofit lnSpcReduction="10000"/>
          </a:bodyPr>
          <a:lstStyle>
            <a:lvl1pPr algn="ctr" indent="0" lvl="0" marL="0" rtl="false">
              <a:spcBef>
                <a:spcPts val="1000"/>
              </a:spcBef>
              <a:spcAft>
                <a:spcPts val="0"/>
              </a:spcAft>
              <a:buClr>
                <a:schemeClr val="accent1"/>
              </a:buClr>
              <a:buSzPct val="80000"/>
              <a:buFont typeface="Wingdings 3"/>
              <a:buNone/>
              <a:defRPr b="1" dirty="0" lang="en-US" sz="2000">
                <a:solidFill>
                  <a:schemeClr val="accent4"/>
                </a:solidFill>
                <a:latin typeface="+mj-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IN" sz="2400"/>
              <a:t/>
            </a:r>
            <a:endParaRPr dirty="0" lang="en-IN" sz="2400"/>
          </a:p>
        </p:txBody>
      </p:sp>
      <p:sp>
        <p:nvSpPr>
          <p:cNvPr id="5" name="Text Placeholder 28">
            <a:extLst>
              <a:ext uri="{72C87D47-A2A4-4C3A-97FB-2742D5C49CCB}">
                <a16:creationId xmlns:a16="http://schemas.microsoft.com/office/drawing/2010/main" id="{608CABB2-C6E3-41A5-B9D1-0A24EBE3A96D}"/>
              </a:ext>
            </a:extLst>
          </p:cNvPr>
          <p:cNvSpPr txBox="1"/>
          <p:nvPr/>
        </p:nvSpPr>
        <p:spPr>
          <a:xfrm rot="0">
            <a:off x="5353508" y="3962572"/>
            <a:ext cx="2596574" cy="453919"/>
          </a:xfrm>
          <a:prstGeom prst="rect">
            <a:avLst/>
          </a:prstGeom>
        </p:spPr>
        <p:txBody>
          <a:bodyPr bIns="45720" lIns="91440" rIns="91440" rtlCol="0" tIns="45720" vert="horz">
            <a:normAutofit/>
          </a:bodyPr>
          <a:lstStyle>
            <a:lvl1pPr algn="ctr" indent="0" lvl="0" marL="0" rtl="false">
              <a:spcBef>
                <a:spcPts val="1000"/>
              </a:spcBef>
              <a:spcAft>
                <a:spcPts val="0"/>
              </a:spcAft>
              <a:buClr>
                <a:schemeClr val="accent1"/>
              </a:buClr>
              <a:buSzPct val="80000"/>
              <a:buFont typeface="Wingdings 3"/>
              <a:buNone/>
              <a:defRPr b="1" dirty="0" lang="en-US" sz="2000">
                <a:solidFill>
                  <a:schemeClr val="accent4"/>
                </a:solidFill>
                <a:latin typeface="+mj-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IN" sz="2200"/>
              <a:t/>
            </a:r>
            <a:endParaRPr dirty="0" lang="en-IN" sz="2200"/>
          </a:p>
        </p:txBody>
      </p:sp>
      <p:sp>
        <p:nvSpPr>
          <p:cNvPr id="6" name="Text Placeholder 28">
            <a:extLst>
              <a:ext uri="{26A51F2D-3969-4C27-BB50-CF7710757357}">
                <a16:creationId xmlns:a16="http://schemas.microsoft.com/office/drawing/2010/main" id="{6F0626FE-AB93-48FA-8E39-77C361D1C20C}"/>
              </a:ext>
            </a:extLst>
          </p:cNvPr>
          <p:cNvSpPr txBox="1"/>
          <p:nvPr/>
        </p:nvSpPr>
        <p:spPr>
          <a:xfrm rot="0">
            <a:off x="7789162" y="3962572"/>
            <a:ext cx="2596574" cy="453919"/>
          </a:xfrm>
          <a:prstGeom prst="rect">
            <a:avLst/>
          </a:prstGeom>
        </p:spPr>
        <p:txBody>
          <a:bodyPr bIns="45720" lIns="91440" rIns="91440" rtlCol="0" tIns="45720" vert="horz">
            <a:normAutofit/>
          </a:bodyPr>
          <a:lstStyle>
            <a:lvl1pPr algn="ctr" indent="0" lvl="0" marL="0" rtl="false">
              <a:spcBef>
                <a:spcPts val="1000"/>
              </a:spcBef>
              <a:spcAft>
                <a:spcPts val="0"/>
              </a:spcAft>
              <a:buClr>
                <a:schemeClr val="accent1"/>
              </a:buClr>
              <a:buSzPct val="80000"/>
              <a:buFont typeface="Wingdings 3"/>
              <a:buNone/>
              <a:defRPr b="1" dirty="0" lang="en-US" sz="2000">
                <a:solidFill>
                  <a:schemeClr val="accent4"/>
                </a:solidFill>
                <a:latin typeface="+mj-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IN" sz="2200"/>
              <a:t/>
            </a:r>
            <a:endParaRPr dirty="0" lang="en-IN" sz="2200"/>
          </a:p>
        </p:txBody>
      </p:sp>
      <p:sp>
        <p:nvSpPr>
          <p:cNvPr id="7" name="Text Placeholder 30">
            <a:extLst>
              <a:ext uri="{3E1CC1B8-54B6-4AB9-BDF0-50373229F4A3}">
                <a16:creationId xmlns:a16="http://schemas.microsoft.com/office/drawing/2010/main" id="{47A589D2-B59D-42FA-AFEC-F56B0467DDB0}"/>
              </a:ext>
            </a:extLst>
          </p:cNvPr>
          <p:cNvSpPr txBox="1"/>
          <p:nvPr/>
        </p:nvSpPr>
        <p:spPr>
          <a:xfrm rot="0">
            <a:off x="6096000" y="4641924"/>
            <a:ext cx="2139695" cy="1108634"/>
          </a:xfrm>
          <a:prstGeom prst="rect">
            <a:avLst/>
          </a:prstGeom>
        </p:spPr>
        <p:txBody>
          <a:bodyPr bIns="45720" lIns="91440" rIns="91440" rtlCol="0" tIns="45720" vert="horz">
            <a:normAutofit/>
          </a:bodyPr>
          <a:lstStyle>
            <a:lvl1pPr algn="ctr" indent="0" lvl="0" marL="0" rtl="false">
              <a:spcBef>
                <a:spcPts val="1000"/>
              </a:spcBef>
              <a:spcAft>
                <a:spcPts val="0"/>
              </a:spcAft>
              <a:buClr>
                <a:schemeClr val="accent1"/>
              </a:buClr>
              <a:buSzPct val="80000"/>
              <a:buFont typeface="Wingdings 3"/>
              <a:buNone/>
              <a:defRPr dirty="0" lang="en-US" sz="1600">
                <a:solidFill>
                  <a:schemeClr val="tx1"/>
                </a:solidFill>
                <a:latin typeface="+mn-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US"/>
              <a:t/>
            </a:r>
            <a:endParaRPr dirty="0" lang="en-US"/>
          </a:p>
        </p:txBody>
      </p:sp>
      <p:sp>
        <p:nvSpPr>
          <p:cNvPr id="8" name="Text Placeholder 30">
            <a:extLst>
              <a:ext uri="{77EA4C29-21C4-4C3E-AB75-2D8C1CEAFBAA}">
                <a16:creationId xmlns:a16="http://schemas.microsoft.com/office/drawing/2010/main" id="{D8B2CBD7-22C7-4612-9B14-8E3C9CBD05EC}"/>
              </a:ext>
            </a:extLst>
          </p:cNvPr>
          <p:cNvSpPr txBox="1"/>
          <p:nvPr/>
        </p:nvSpPr>
        <p:spPr>
          <a:xfrm rot="0">
            <a:off x="8591363" y="4641924"/>
            <a:ext cx="2139695" cy="1108634"/>
          </a:xfrm>
          <a:prstGeom prst="rect">
            <a:avLst/>
          </a:prstGeom>
        </p:spPr>
        <p:txBody>
          <a:bodyPr bIns="45720" lIns="91440" rIns="91440" rtlCol="0" tIns="45720" vert="horz">
            <a:normAutofit/>
          </a:bodyPr>
          <a:lstStyle>
            <a:lvl1pPr algn="ctr" indent="0" lvl="0" marL="0" rtl="false">
              <a:spcBef>
                <a:spcPts val="1000"/>
              </a:spcBef>
              <a:spcAft>
                <a:spcPts val="0"/>
              </a:spcAft>
              <a:buClr>
                <a:schemeClr val="accent1"/>
              </a:buClr>
              <a:buSzPct val="80000"/>
              <a:buFont typeface="Wingdings 3"/>
              <a:buNone/>
              <a:defRPr dirty="0" lang="en-US" sz="1600">
                <a:solidFill>
                  <a:schemeClr val="tx1"/>
                </a:solidFill>
                <a:latin typeface="+mn-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US"/>
              <a:t>.</a:t>
            </a:r>
            <a:endParaRPr dirty="0" lang="en-US"/>
          </a:p>
        </p:txBody>
      </p:sp>
      <p:pic>
        <p:nvPicPr>
          <p:cNvPr id="9" name="Picture 14">
            <a:extLst>
              <a:ext uri="{2CFBE49E-D8BA-42BA-BDD8-67DEAF19D59E}">
                <a16:creationId xmlns:a16="http://schemas.microsoft.com/office/drawing/2010/main" id="{9507EEDE-9A5E-45F2-9A5F-B544E87F48D8}"/>
              </a:ext>
            </a:extLst>
          </p:cNvPr>
          <p:cNvPicPr>
            <a:picLocks noChangeAspect="true"/>
          </p:cNvPicPr>
          <p:nvPr/>
        </p:nvPicPr>
        <p:blipFill>
          <a:blip r:embed="rId2"/>
          <a:srcRect t="96181"/>
          <a:stretch>
            <a:fillRect/>
          </a:stretch>
        </p:blipFill>
        <p:spPr>
          <a:xfrm rot="0">
            <a:off x="675957" y="6471920"/>
            <a:ext cx="2143125" cy="193040"/>
          </a:xfrm>
          <a:prstGeom prst="rect">
            <a:avLst/>
          </a:prstGeom>
          <a:noFill/>
        </p:spPr>
      </p:pic>
      <p:sp>
        <p:nvSpPr>
          <p:cNvPr id="10" name="Text Placeholder 11">
            <a:extLst>
              <a:ext uri="{C205A393-8FF4-442C-8160-ECC40D40B81F}">
                <a16:creationId xmlns:a16="http://schemas.microsoft.com/office/drawing/2010/main" id="{255AA129-66DE-4A93-9EBA-98C622FB9E0E}"/>
              </a:ext>
            </a:extLst>
          </p:cNvPr>
          <p:cNvSpPr>
            <a:spLocks noGrp="true"/>
          </p:cNvSpPr>
          <p:nvPr>
            <p:ph idx="7" type="body"/>
          </p:nvPr>
        </p:nvSpPr>
        <p:spPr>
          <a:xfrm rot="0">
            <a:off x="3335807" y="2770879"/>
            <a:ext cx="6172056" cy="1871043"/>
          </a:xfrm>
        </p:spPr>
        <p:txBody>
          <a:bodyPr rtlCol="0">
            <a:normAutofit fontScale="100000" lnSpcReduction="0"/>
          </a:bodyPr>
          <a:lstStyle/>
          <a:p>
            <a:pPr/>
            <a:r>
              <a:rPr b="1" dirty="0" lang="en-US">
                <a:latin typeface="Lato"/>
              </a:rPr>
              <a:t>Feel free to ask questions or provide feedback.</a:t>
            </a:r>
          </a:p>
          <a:p>
            <a:pPr/>
            <a:r>
              <a:rPr dirty="0" i="1" lang="en-US">
                <a:latin typeface="Lato"/>
              </a:rPr>
              <a:t>We appreciate your time and attention!</a:t>
            </a:r>
            <a:endParaRPr dirty="0" i="1" lang="en-US">
              <a:latin typeface="Lato"/>
            </a:endParaRPr>
          </a:p>
        </p:txBody>
      </p:sp>
    </p:spTree>
    <p:extLst>
      <p:ext uri="{6B0659AD-D6F4-47CA-A0DE-D54343C6C9DE}">
        <p14:creationId xmlns:p14="http://schemas.microsoft.com/office/powerpoint/2010/main" val="1730044390300"/>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500" fill="hold" id="6">
                                          <p:stCondLst>
                                            <p:cond delay="0"/>
                                          </p:stCondLst>
                                        </p:cTn>
                                        <p:tgtEl>
                                          <p:spTgt spid="2"/>
                                        </p:tgtEl>
                                        <p:attrNameLst>
                                          <p:attrName>style.visibility</p:attrName>
                                        </p:attrNameLst>
                                      </p:cBhvr>
                                      <p:to>
                                        <p:strVal val="visible"/>
                                      </p:to>
                                    </p:set>
                                    <p:anim calcmode="lin" valueType="num">
                                      <p:cBhvr>
                                        <p:cTn dur="500" id="7">
                                          <p:stCondLst>
                                            <p:cond delay="0"/>
                                          </p:stCondLst>
                                        </p:cTn>
                                        <p:tgtEl>
                                          <p:spTgt spid="2"/>
                                        </p:tgtEl>
                                        <p:attrNameLst>
                                          <p:attrName>ppt_w</p:attrName>
                                        </p:attrNameLst>
                                      </p:cBhvr>
                                      <p:tavLst>
                                        <p:tav tm="0">
                                          <p:val>
                                            <p:strVal val="0"/>
                                          </p:val>
                                        </p:tav>
                                        <p:tav tm="100000">
                                          <p:val>
                                            <p:strVal val="#ppt_w"/>
                                          </p:val>
                                        </p:tav>
                                      </p:tavLst>
                                    </p:anim>
                                    <p:anim calcmode="lin" valueType="num">
                                      <p:cBhvr>
                                        <p:cTn dur="500" id="8">
                                          <p:stCondLst>
                                            <p:cond delay="0"/>
                                          </p:stCondLst>
                                        </p:cTn>
                                        <p:tgtEl>
                                          <p:spTgt spid="2"/>
                                        </p:tgtEl>
                                        <p:attrNameLst>
                                          <p:attrName>ppt_h</p:attrName>
                                        </p:attrNameLst>
                                      </p:cBhvr>
                                      <p:tavLst>
                                        <p:tav tm="0">
                                          <p:val>
                                            <p:strVal val="0"/>
                                          </p:val>
                                        </p:tav>
                                        <p:tav tm="100000">
                                          <p:val>
                                            <p:strVal val="#ppt_h"/>
                                          </p:val>
                                        </p:tav>
                                      </p:tavLst>
                                    </p:anim>
                                    <p:animEffect filter="fade" transition="in">
                                      <p:cBhvr>
                                        <p:cTn dur="500" id="9"/>
                                        <p:tgtEl>
                                          <p:spTgt spid="2"/>
                                        </p:tgtEl>
                                      </p:cBhvr>
                                    </p:animEffect>
                                  </p:childTnLst>
                                </p:cTn>
                              </p:par>
                            </p:childTnLst>
                          </p:cTn>
                        </p:par>
                      </p:childTnLst>
                    </p:cTn>
                  </p:par>
                  <p:par>
                    <p:cTn fill="hold" id="10">
                      <p:stCondLst>
                        <p:cond delay="indefinite"/>
                      </p:stCondLst>
                      <p:childTnLst>
                        <p:par>
                          <p:cTn fill="hold" id="11">
                            <p:stCondLst>
                              <p:cond delay="0"/>
                            </p:stCondLst>
                            <p:childTnLst>
                              <p:par>
                                <p:cTn fill="hold" grpId="1" id="12" nodeType="clickEffect" presetClass="entr" presetID="12" presetSubtype="4">
                                  <p:stCondLst>
                                    <p:cond delay="0"/>
                                  </p:stCondLst>
                                  <p:childTnLst>
                                    <p:set>
                                      <p:cBhvr>
                                        <p:cTn dur="500" fill="hold" id="13">
                                          <p:stCondLst>
                                            <p:cond delay="0"/>
                                          </p:stCondLst>
                                        </p:cTn>
                                        <p:tgtEl>
                                          <p:spTgt spid="4"/>
                                        </p:tgtEl>
                                        <p:attrNameLst>
                                          <p:attrName>style.visibility</p:attrName>
                                        </p:attrNameLst>
                                      </p:cBhvr>
                                      <p:to>
                                        <p:strVal val="visible"/>
                                      </p:to>
                                    </p:set>
                                    <p:anim calcmode="lin" valueType="num">
                                      <p:cBhvr additive="base">
                                        <p:cTn dur="500" id="14">
                                          <p:stCondLst>
                                            <p:cond delay="0"/>
                                          </p:stCondLst>
                                        </p:cTn>
                                        <p:tgtEl>
                                          <p:spTgt spid="4"/>
                                        </p:tgtEl>
                                        <p:attrNameLst>
                                          <p:attrName>ppt_y</p:attrName>
                                        </p:attrNameLst>
                                      </p:cBhvr>
                                      <p:tavLst>
                                        <p:tav tm="0">
                                          <p:val>
                                            <p:strVal val="#ppt_y+#ppt_h*1.125000"/>
                                          </p:val>
                                        </p:tav>
                                        <p:tav tm="100000">
                                          <p:val>
                                            <p:strVal val="#ppt_y"/>
                                          </p:val>
                                        </p:tav>
                                      </p:tavLst>
                                    </p:anim>
                                    <p:animEffect filter="wipe(up)" transition="in">
                                      <p:cBhvr>
                                        <p:cTn dur="500" id="15"/>
                                        <p:tgtEl>
                                          <p:spTgt spid="4"/>
                                        </p:tgtEl>
                                      </p:cBhvr>
                                    </p:animEffect>
                                  </p:childTnLst>
                                </p:cTn>
                              </p:par>
                            </p:childTnLst>
                          </p:cTn>
                        </p:par>
                      </p:childTnLst>
                    </p:cTn>
                  </p:par>
                  <p:par>
                    <p:cTn fill="hold" id="16">
                      <p:stCondLst>
                        <p:cond delay="indefinite"/>
                      </p:stCondLst>
                      <p:childTnLst>
                        <p:par>
                          <p:cTn fill="hold" id="17">
                            <p:stCondLst>
                              <p:cond delay="0"/>
                            </p:stCondLst>
                            <p:childTnLst>
                              <p:par>
                                <p:cTn fill="hold" grpId="2" id="18" nodeType="clickEffect" presetClass="entr" presetID="12" presetSubtype="4">
                                  <p:stCondLst>
                                    <p:cond delay="0"/>
                                  </p:stCondLst>
                                  <p:childTnLst>
                                    <p:set>
                                      <p:cBhvr>
                                        <p:cTn dur="500" fill="hold" id="19">
                                          <p:stCondLst>
                                            <p:cond delay="0"/>
                                          </p:stCondLst>
                                        </p:cTn>
                                        <p:tgtEl>
                                          <p:spTgt spid="3"/>
                                        </p:tgtEl>
                                        <p:attrNameLst>
                                          <p:attrName>style.visibility</p:attrName>
                                        </p:attrNameLst>
                                      </p:cBhvr>
                                      <p:to>
                                        <p:strVal val="visible"/>
                                      </p:to>
                                    </p:set>
                                    <p:anim calcmode="lin" valueType="num">
                                      <p:cBhvr additive="base">
                                        <p:cTn dur="500" id="20">
                                          <p:stCondLst>
                                            <p:cond delay="0"/>
                                          </p:stCondLst>
                                        </p:cTn>
                                        <p:tgtEl>
                                          <p:spTgt spid="3"/>
                                        </p:tgtEl>
                                        <p:attrNameLst>
                                          <p:attrName>ppt_y</p:attrName>
                                        </p:attrNameLst>
                                      </p:cBhvr>
                                      <p:tavLst>
                                        <p:tav tm="0">
                                          <p:val>
                                            <p:strVal val="#ppt_y+#ppt_h*1.125000"/>
                                          </p:val>
                                        </p:tav>
                                        <p:tav tm="100000">
                                          <p:val>
                                            <p:strVal val="#ppt_y"/>
                                          </p:val>
                                        </p:tav>
                                      </p:tavLst>
                                    </p:anim>
                                    <p:animEffect filter="wipe(up)" transition="in">
                                      <p:cBhvr>
                                        <p:cTn dur="500" id="21"/>
                                        <p:tgtEl>
                                          <p:spTgt spid="3"/>
                                        </p:tgtEl>
                                      </p:cBhvr>
                                    </p:animEffect>
                                  </p:childTnLst>
                                </p:cTn>
                              </p:par>
                            </p:childTnLst>
                          </p:cTn>
                        </p:par>
                      </p:childTnLst>
                    </p:cTn>
                  </p:par>
                  <p:par>
                    <p:cTn fill="hold" id="22">
                      <p:stCondLst>
                        <p:cond delay="indefinite"/>
                      </p:stCondLst>
                      <p:childTnLst>
                        <p:par>
                          <p:cTn fill="hold" id="23">
                            <p:stCondLst>
                              <p:cond delay="0"/>
                            </p:stCondLst>
                            <p:childTnLst>
                              <p:par>
                                <p:cTn fill="hold" grpId="3" id="24" nodeType="clickEffect" presetClass="entr" presetID="12" presetSubtype="4">
                                  <p:stCondLst>
                                    <p:cond delay="0"/>
                                  </p:stCondLst>
                                  <p:childTnLst>
                                    <p:set>
                                      <p:cBhvr>
                                        <p:cTn dur="500" fill="hold" id="25">
                                          <p:stCondLst>
                                            <p:cond delay="0"/>
                                          </p:stCondLst>
                                        </p:cTn>
                                        <p:tgtEl>
                                          <p:spTgt spid="3">
                                            <p:txEl>
                                              <p:pRg end="0" st="0"/>
                                            </p:txEl>
                                          </p:spTgt>
                                        </p:tgtEl>
                                        <p:attrNameLst>
                                          <p:attrName>style.visibility</p:attrName>
                                        </p:attrNameLst>
                                      </p:cBhvr>
                                      <p:to>
                                        <p:strVal val="visible"/>
                                      </p:to>
                                    </p:set>
                                    <p:anim calcmode="lin" valueType="num">
                                      <p:cBhvr additive="base">
                                        <p:cTn dur="500" id="26">
                                          <p:stCondLst>
                                            <p:cond delay="0"/>
                                          </p:stCondLst>
                                        </p:cTn>
                                        <p:tgtEl>
                                          <p:spTgt spid="3">
                                            <p:txEl>
                                              <p:pRg end="0" st="0"/>
                                            </p:txEl>
                                          </p:spTgt>
                                        </p:tgtEl>
                                        <p:attrNameLst>
                                          <p:attrName>ppt_y</p:attrName>
                                        </p:attrNameLst>
                                      </p:cBhvr>
                                      <p:tavLst>
                                        <p:tav tm="0">
                                          <p:val>
                                            <p:strVal val="#ppt_y+#ppt_h*1.125000"/>
                                          </p:val>
                                        </p:tav>
                                        <p:tav tm="100000">
                                          <p:val>
                                            <p:strVal val="#ppt_y"/>
                                          </p:val>
                                        </p:tav>
                                      </p:tavLst>
                                    </p:anim>
                                    <p:animEffect filter="wipe(up)" transition="in">
                                      <p:cBhvr>
                                        <p:cTn dur="500" id="27"/>
                                        <p:tgtEl>
                                          <p:spTgt spid="3">
                                            <p:txEl>
                                              <p:pRg end="0" st="0"/>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4" id="30" nodeType="clickEffect" presetClass="entr" presetID="12" presetSubtype="4">
                                  <p:stCondLst>
                                    <p:cond delay="0"/>
                                  </p:stCondLst>
                                  <p:childTnLst>
                                    <p:set>
                                      <p:cBhvr>
                                        <p:cTn dur="500" fill="hold" id="31">
                                          <p:stCondLst>
                                            <p:cond delay="0"/>
                                          </p:stCondLst>
                                        </p:cTn>
                                        <p:tgtEl>
                                          <p:spTgt spid="5"/>
                                        </p:tgtEl>
                                        <p:attrNameLst>
                                          <p:attrName>style.visibility</p:attrName>
                                        </p:attrNameLst>
                                      </p:cBhvr>
                                      <p:to>
                                        <p:strVal val="visible"/>
                                      </p:to>
                                    </p:set>
                                    <p:anim calcmode="lin" valueType="num">
                                      <p:cBhvr additive="base">
                                        <p:cTn dur="500" id="32">
                                          <p:stCondLst>
                                            <p:cond delay="0"/>
                                          </p:stCondLst>
                                        </p:cTn>
                                        <p:tgtEl>
                                          <p:spTgt spid="5"/>
                                        </p:tgtEl>
                                        <p:attrNameLst>
                                          <p:attrName>ppt_y</p:attrName>
                                        </p:attrNameLst>
                                      </p:cBhvr>
                                      <p:tavLst>
                                        <p:tav tm="0">
                                          <p:val>
                                            <p:strVal val="#ppt_y+#ppt_h*1.125000"/>
                                          </p:val>
                                        </p:tav>
                                        <p:tav tm="100000">
                                          <p:val>
                                            <p:strVal val="#ppt_y"/>
                                          </p:val>
                                        </p:tav>
                                      </p:tavLst>
                                    </p:anim>
                                    <p:animEffect filter="wipe(up)" transition="in">
                                      <p:cBhvr>
                                        <p:cTn dur="500" id="33"/>
                                        <p:tgtEl>
                                          <p:spTgt spid="5"/>
                                        </p:tgtEl>
                                      </p:cBhvr>
                                    </p:animEffect>
                                  </p:childTnLst>
                                </p:cTn>
                              </p:par>
                            </p:childTnLst>
                          </p:cTn>
                        </p:par>
                      </p:childTnLst>
                    </p:cTn>
                  </p:par>
                  <p:par>
                    <p:cTn fill="hold" id="34">
                      <p:stCondLst>
                        <p:cond delay="indefinite"/>
                      </p:stCondLst>
                      <p:childTnLst>
                        <p:par>
                          <p:cTn fill="hold" id="35">
                            <p:stCondLst>
                              <p:cond delay="0"/>
                            </p:stCondLst>
                            <p:childTnLst>
                              <p:par>
                                <p:cTn fill="hold" grpId="5" id="36" nodeType="clickEffect" presetClass="entr" presetID="12" presetSubtype="4">
                                  <p:stCondLst>
                                    <p:cond delay="0"/>
                                  </p:stCondLst>
                                  <p:childTnLst>
                                    <p:set>
                                      <p:cBhvr>
                                        <p:cTn dur="500" fill="hold" id="37">
                                          <p:stCondLst>
                                            <p:cond delay="0"/>
                                          </p:stCondLst>
                                        </p:cTn>
                                        <p:tgtEl>
                                          <p:spTgt spid="7"/>
                                        </p:tgtEl>
                                        <p:attrNameLst>
                                          <p:attrName>style.visibility</p:attrName>
                                        </p:attrNameLst>
                                      </p:cBhvr>
                                      <p:to>
                                        <p:strVal val="visible"/>
                                      </p:to>
                                    </p:set>
                                    <p:anim calcmode="lin" valueType="num">
                                      <p:cBhvr additive="base">
                                        <p:cTn dur="500" id="38">
                                          <p:stCondLst>
                                            <p:cond delay="0"/>
                                          </p:stCondLst>
                                        </p:cTn>
                                        <p:tgtEl>
                                          <p:spTgt spid="7"/>
                                        </p:tgtEl>
                                        <p:attrNameLst>
                                          <p:attrName>ppt_y</p:attrName>
                                        </p:attrNameLst>
                                      </p:cBhvr>
                                      <p:tavLst>
                                        <p:tav tm="0">
                                          <p:val>
                                            <p:strVal val="#ppt_y+#ppt_h*1.125000"/>
                                          </p:val>
                                        </p:tav>
                                        <p:tav tm="100000">
                                          <p:val>
                                            <p:strVal val="#ppt_y"/>
                                          </p:val>
                                        </p:tav>
                                      </p:tavLst>
                                    </p:anim>
                                    <p:animEffect filter="wipe(up)" transition="in">
                                      <p:cBhvr>
                                        <p:cTn dur="500" id="39"/>
                                        <p:tgtEl>
                                          <p:spTgt spid="7"/>
                                        </p:tgtEl>
                                      </p:cBhvr>
                                    </p:animEffect>
                                  </p:childTnLst>
                                </p:cTn>
                              </p:par>
                            </p:childTnLst>
                          </p:cTn>
                        </p:par>
                      </p:childTnLst>
                    </p:cTn>
                  </p:par>
                  <p:par>
                    <p:cTn fill="hold" id="40">
                      <p:stCondLst>
                        <p:cond delay="indefinite"/>
                      </p:stCondLst>
                      <p:childTnLst>
                        <p:par>
                          <p:cTn fill="hold" id="41">
                            <p:stCondLst>
                              <p:cond delay="0"/>
                            </p:stCondLst>
                            <p:childTnLst>
                              <p:par>
                                <p:cTn fill="hold" grpId="6" id="42" nodeType="clickEffect" presetClass="entr" presetID="12" presetSubtype="4">
                                  <p:stCondLst>
                                    <p:cond delay="0"/>
                                  </p:stCondLst>
                                  <p:childTnLst>
                                    <p:set>
                                      <p:cBhvr>
                                        <p:cTn dur="500" fill="hold" id="43">
                                          <p:stCondLst>
                                            <p:cond delay="0"/>
                                          </p:stCondLst>
                                        </p:cTn>
                                        <p:tgtEl>
                                          <p:spTgt spid="6"/>
                                        </p:tgtEl>
                                        <p:attrNameLst>
                                          <p:attrName>style.visibility</p:attrName>
                                        </p:attrNameLst>
                                      </p:cBhvr>
                                      <p:to>
                                        <p:strVal val="visible"/>
                                      </p:to>
                                    </p:set>
                                    <p:anim calcmode="lin" valueType="num">
                                      <p:cBhvr additive="base">
                                        <p:cTn dur="500" id="44">
                                          <p:stCondLst>
                                            <p:cond delay="0"/>
                                          </p:stCondLst>
                                        </p:cTn>
                                        <p:tgtEl>
                                          <p:spTgt spid="6"/>
                                        </p:tgtEl>
                                        <p:attrNameLst>
                                          <p:attrName>ppt_y</p:attrName>
                                        </p:attrNameLst>
                                      </p:cBhvr>
                                      <p:tavLst>
                                        <p:tav tm="0">
                                          <p:val>
                                            <p:strVal val="#ppt_y+#ppt_h*1.125000"/>
                                          </p:val>
                                        </p:tav>
                                        <p:tav tm="100000">
                                          <p:val>
                                            <p:strVal val="#ppt_y"/>
                                          </p:val>
                                        </p:tav>
                                      </p:tavLst>
                                    </p:anim>
                                    <p:animEffect filter="wipe(up)" transition="in">
                                      <p:cBhvr>
                                        <p:cTn dur="500" id="45"/>
                                        <p:tgtEl>
                                          <p:spTgt spid="6"/>
                                        </p:tgtEl>
                                      </p:cBhvr>
                                    </p:animEffect>
                                  </p:childTnLst>
                                </p:cTn>
                              </p:par>
                            </p:childTnLst>
                          </p:cTn>
                        </p:par>
                      </p:childTnLst>
                    </p:cTn>
                  </p:par>
                  <p:par>
                    <p:cTn fill="hold" id="46">
                      <p:stCondLst>
                        <p:cond delay="indefinite"/>
                      </p:stCondLst>
                      <p:childTnLst>
                        <p:par>
                          <p:cTn fill="hold" id="47">
                            <p:stCondLst>
                              <p:cond delay="0"/>
                            </p:stCondLst>
                            <p:childTnLst>
                              <p:par>
                                <p:cTn fill="hold" grpId="7" id="48" nodeType="clickEffect" presetClass="entr" presetID="12" presetSubtype="4">
                                  <p:stCondLst>
                                    <p:cond delay="0"/>
                                  </p:stCondLst>
                                  <p:childTnLst>
                                    <p:set>
                                      <p:cBhvr>
                                        <p:cTn dur="500" fill="hold" id="49">
                                          <p:stCondLst>
                                            <p:cond delay="0"/>
                                          </p:stCondLst>
                                        </p:cTn>
                                        <p:tgtEl>
                                          <p:spTgt spid="8"/>
                                        </p:tgtEl>
                                        <p:attrNameLst>
                                          <p:attrName>style.visibility</p:attrName>
                                        </p:attrNameLst>
                                      </p:cBhvr>
                                      <p:to>
                                        <p:strVal val="visible"/>
                                      </p:to>
                                    </p:set>
                                    <p:anim calcmode="lin" valueType="num">
                                      <p:cBhvr additive="base">
                                        <p:cTn dur="500" id="50">
                                          <p:stCondLst>
                                            <p:cond delay="0"/>
                                          </p:stCondLst>
                                        </p:cTn>
                                        <p:tgtEl>
                                          <p:spTgt spid="8"/>
                                        </p:tgtEl>
                                        <p:attrNameLst>
                                          <p:attrName>ppt_y</p:attrName>
                                        </p:attrNameLst>
                                      </p:cBhvr>
                                      <p:tavLst>
                                        <p:tav tm="0">
                                          <p:val>
                                            <p:strVal val="#ppt_y+#ppt_h*1.125000"/>
                                          </p:val>
                                        </p:tav>
                                        <p:tav tm="100000">
                                          <p:val>
                                            <p:strVal val="#ppt_y"/>
                                          </p:val>
                                        </p:tav>
                                      </p:tavLst>
                                    </p:anim>
                                    <p:animEffect filter="wipe(up)" transition="in">
                                      <p:cBhvr>
                                        <p:cTn dur="500" id="51"/>
                                        <p:tgtEl>
                                          <p:spTgt spid="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2"/>
      <p:bldP animBg="1" grpId="1" spid="4"/>
      <p:bldP animBg="1" grpId="2" spid="3"/>
      <p:bldP build="p" grpId="3" spid="3"/>
      <p:bldP animBg="1" grpId="4" spid="5"/>
      <p:bldP animBg="1" grpId="5" spid="7"/>
      <p:bldP animBg="1" grpId="6" spid="6"/>
      <p:bldP animBg="1" grpId="7" spid="8"/>
    </p:bldLst>
  </p:timing>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sp>
        <p:nvSpPr>
          <p:cNvPr id="2" name="Text Placeholder 1">
            <a:extLst>
              <a:ext uri="{69C477F9-BD9B-40C1-98C5-A6C506BDE899}">
                <a16:creationId xmlns:a16="http://schemas.microsoft.com/office/drawing/2010/main" id="{A4B5AB35-F1E6-469F-813F-CF3E40023C2B}"/>
              </a:ext>
            </a:extLst>
          </p:cNvPr>
          <p:cNvSpPr>
            <a:spLocks noGrp="true"/>
          </p:cNvSpPr>
          <p:nvPr>
            <p:ph type="body"/>
          </p:nvPr>
        </p:nvSpPr>
        <p:spPr>
          <a:xfrm rot="0">
            <a:off x="1046483" y="1788966"/>
            <a:ext cx="7032631" cy="4492037"/>
          </a:xfrm>
        </p:spPr>
        <p:txBody>
          <a:bodyPr rtlCol="0">
            <a:normAutofit fontScale="85000" lnSpcReduction="20000"/>
          </a:bodyPr>
          <a:lstStyle/>
          <a:p>
            <a:pPr algn="just">
              <a:lnSpc>
                <a:spcPct val="150000"/>
              </a:lnSpc>
              <a:buFont typeface="Wingdings"/>
              <a:buChar char=""/>
            </a:pPr>
            <a:r>
              <a:rPr b="0" dirty="0" lang="en-US" sz="2800">
                <a:latin typeface="Alegreya"/>
              </a:rPr>
              <a:t>This project is used to gain insights from superstore data by analyzing sales trends, customer behavior, product performance, and inventory management, ultimately providing actionable recommendations for business optimization and improved decision-making.</a:t>
            </a:r>
          </a:p>
          <a:p>
            <a:pPr algn="just">
              <a:lnSpc>
                <a:spcPct val="150000"/>
              </a:lnSpc>
              <a:buFont typeface="Wingdings"/>
              <a:buChar char=""/>
            </a:pPr>
            <a:r>
              <a:rPr b="0" dirty="0" lang="en-US" sz="2800">
                <a:latin typeface="Alegreya"/>
              </a:rPr>
              <a:t> It solves the problem of understanding complex retail data to enhance operational efficiency and strategic planning.</a:t>
            </a:r>
            <a:endParaRPr b="0" dirty="0" lang="en-US" sz="2800">
              <a:latin typeface="Alegreya"/>
            </a:endParaRPr>
          </a:p>
        </p:txBody>
      </p:sp>
      <p:sp>
        <p:nvSpPr>
          <p:cNvPr id="3" name="Title 3">
            <a:extLst>
              <a:ext uri="{1E2CA1CC-AC3E-4B7B-A230-01B980CF4962}">
                <a16:creationId xmlns:a16="http://schemas.microsoft.com/office/drawing/2010/main" id="{9D3624FA-BE6E-4772-90B7-C33CC7D63EB4}"/>
              </a:ext>
            </a:extLst>
          </p:cNvPr>
          <p:cNvSpPr>
            <a:spLocks noGrp="true"/>
          </p:cNvSpPr>
          <p:nvPr>
            <p:ph idx="2" type="title"/>
          </p:nvPr>
        </p:nvSpPr>
        <p:spPr>
          <a:xfrm rot="0">
            <a:off x="754602" y="550417"/>
            <a:ext cx="6995604" cy="790111"/>
          </a:xfrm>
        </p:spPr>
        <p:txBody>
          <a:bodyPr rtlCol="0">
            <a:normAutofit fontScale="90000"/>
          </a:bodyPr>
          <a:lstStyle/>
          <a:p>
            <a:pPr/>
            <a:r>
              <a:rPr dirty="0" lang="en-US"/>
              <a:t>PROBLEM  STATEMENT</a:t>
            </a:r>
            <a:endParaRPr dirty="0" lang="en-US"/>
          </a:p>
        </p:txBody>
      </p:sp>
      <p:pic>
        <p:nvPicPr>
          <p:cNvPr id="4" name="Picture 4">
            <a:extLst>
              <a:ext uri="{B4A88CAD-2A64-4BCD-BC31-A72FBE6CF0E8}">
                <a16:creationId xmlns:a16="http://schemas.microsoft.com/office/drawing/2010/main" id="{2DAB73BA-8622-4D9D-9404-584DE77E2339}"/>
              </a:ext>
            </a:extLst>
          </p:cNvPr>
          <p:cNvPicPr>
            <a:picLocks noChangeAspect="true"/>
          </p:cNvPicPr>
          <p:nvPr/>
        </p:nvPicPr>
        <p:blipFill>
          <a:blip r:embed="rId2"/>
          <a:stretch>
            <a:fillRect/>
          </a:stretch>
        </p:blipFill>
        <p:spPr>
          <a:xfrm rot="0">
            <a:off x="7995684" y="2930834"/>
            <a:ext cx="2760758" cy="3264409"/>
          </a:xfrm>
          <a:prstGeom prst="rect">
            <a:avLst/>
          </a:prstGeom>
          <a:noFill/>
        </p:spPr>
      </p:pic>
      <p:pic>
        <p:nvPicPr>
          <p:cNvPr id="5" name="Picture 5">
            <a:extLst>
              <a:ext uri="{FF7B2F25-32D4-45A8-AA65-37F516C435DB}">
                <a16:creationId xmlns:a16="http://schemas.microsoft.com/office/drawing/2010/main" id="{8242F11E-4AC1-451C-BE5D-314D76EC6AFD}"/>
              </a:ext>
            </a:extLst>
          </p:cNvPr>
          <p:cNvPicPr>
            <a:picLocks noChangeAspect="true"/>
          </p:cNvPicPr>
          <p:nvPr/>
        </p:nvPicPr>
        <p:blipFill>
          <a:blip r:embed="rId3"/>
          <a:srcRect t="96181"/>
          <a:stretch>
            <a:fillRect/>
          </a:stretch>
        </p:blipFill>
        <p:spPr>
          <a:xfrm rot="0">
            <a:off x="675957" y="6471920"/>
            <a:ext cx="2143125" cy="193040"/>
          </a:xfrm>
          <a:prstGeom prst="rect">
            <a:avLst/>
          </a:prstGeom>
          <a:noFill/>
        </p:spPr>
      </p:pic>
    </p:spTree>
    <p:extLst>
      <p:ext uri="{35E804BD-179E-46ED-B660-E072160FB337}">
        <p14:creationId xmlns:p14="http://schemas.microsoft.com/office/powerpoint/2010/main" val="1730044390275"/>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500" fill="hold" id="6">
                                          <p:stCondLst>
                                            <p:cond delay="0"/>
                                          </p:stCondLst>
                                        </p:cTn>
                                        <p:tgtEl>
                                          <p:spTgt spid="3"/>
                                        </p:tgtEl>
                                        <p:attrNameLst>
                                          <p:attrName>style.visibility</p:attrName>
                                        </p:attrNameLst>
                                      </p:cBhvr>
                                      <p:to>
                                        <p:strVal val="visible"/>
                                      </p:to>
                                    </p:set>
                                    <p:anim calcmode="lin" valueType="num">
                                      <p:cBhvr>
                                        <p:cTn dur="500" id="7">
                                          <p:stCondLst>
                                            <p:cond delay="0"/>
                                          </p:stCondLst>
                                        </p:cTn>
                                        <p:tgtEl>
                                          <p:spTgt spid="3"/>
                                        </p:tgtEl>
                                        <p:attrNameLst>
                                          <p:attrName>ppt_w</p:attrName>
                                        </p:attrNameLst>
                                      </p:cBhvr>
                                      <p:tavLst>
                                        <p:tav tm="0">
                                          <p:val>
                                            <p:strVal val="0"/>
                                          </p:val>
                                        </p:tav>
                                        <p:tav tm="100000">
                                          <p:val>
                                            <p:strVal val="#ppt_w"/>
                                          </p:val>
                                        </p:tav>
                                      </p:tavLst>
                                    </p:anim>
                                    <p:anim calcmode="lin" valueType="num">
                                      <p:cBhvr>
                                        <p:cTn dur="500" id="8">
                                          <p:stCondLst>
                                            <p:cond delay="0"/>
                                          </p:stCondLst>
                                        </p:cTn>
                                        <p:tgtEl>
                                          <p:spTgt spid="3"/>
                                        </p:tgtEl>
                                        <p:attrNameLst>
                                          <p:attrName>ppt_h</p:attrName>
                                        </p:attrNameLst>
                                      </p:cBhvr>
                                      <p:tavLst>
                                        <p:tav tm="0">
                                          <p:val>
                                            <p:strVal val="0"/>
                                          </p:val>
                                        </p:tav>
                                        <p:tav tm="100000">
                                          <p:val>
                                            <p:strVal val="#ppt_h"/>
                                          </p:val>
                                        </p:tav>
                                      </p:tavLst>
                                    </p:anim>
                                    <p:animEffect filter="fade" transition="in">
                                      <p:cBhvr>
                                        <p:cTn dur="500" id="9"/>
                                        <p:tgtEl>
                                          <p:spTgt spid="3"/>
                                        </p:tgtEl>
                                      </p:cBhvr>
                                    </p:animEffect>
                                  </p:childTnLst>
                                </p:cTn>
                              </p:par>
                            </p:childTnLst>
                          </p:cTn>
                        </p:par>
                      </p:childTnLst>
                    </p:cTn>
                  </p:par>
                  <p:par>
                    <p:cTn fill="hold" id="10">
                      <p:stCondLst>
                        <p:cond delay="indefinite"/>
                      </p:stCondLst>
                      <p:childTnLst>
                        <p:par>
                          <p:cTn fill="hold" id="11">
                            <p:stCondLst>
                              <p:cond delay="0"/>
                            </p:stCondLst>
                            <p:childTnLst>
                              <p:par>
                                <p:cTn fill="hold" grpId="1" id="12" nodeType="clickEffect" presetClass="entr" presetID="47" presetSubtype="0">
                                  <p:stCondLst>
                                    <p:cond delay="0"/>
                                  </p:stCondLst>
                                  <p:childTnLst>
                                    <p:set>
                                      <p:cBhvr>
                                        <p:cTn dur="1" fill="hold" id="13">
                                          <p:stCondLst>
                                            <p:cond delay="0"/>
                                          </p:stCondLst>
                                        </p:cTn>
                                        <p:tgtEl>
                                          <p:spTgt spid="2"/>
                                        </p:tgtEl>
                                        <p:attrNameLst>
                                          <p:attrName>style.visibility</p:attrName>
                                        </p:attrNameLst>
                                      </p:cBhvr>
                                      <p:to>
                                        <p:strVal val="visible"/>
                                      </p:to>
                                    </p:set>
                                    <p:animEffect filter="fade" transition="in">
                                      <p:cBhvr>
                                        <p:cTn dur="1000" id="14"/>
                                        <p:tgtEl>
                                          <p:spTgt spid="2"/>
                                        </p:tgtEl>
                                      </p:cBhvr>
                                    </p:animEffect>
                                    <p:anim calcmode="lin" valueType="num">
                                      <p:cBhvr>
                                        <p:cTn dur="1000" id="15"/>
                                        <p:tgtEl>
                                          <p:spTgt spid="2"/>
                                        </p:tgtEl>
                                        <p:attrNameLst>
                                          <p:attrName>ppt_x</p:attrName>
                                        </p:attrNameLst>
                                      </p:cBhvr>
                                      <p:tavLst>
                                        <p:tav tm="0">
                                          <p:val>
                                            <p:strVal val="#ppt_x"/>
                                          </p:val>
                                        </p:tav>
                                        <p:tav tm="100000">
                                          <p:val>
                                            <p:strVal val="#ppt_x"/>
                                          </p:val>
                                        </p:tav>
                                      </p:tavLst>
                                    </p:anim>
                                    <p:anim calcmode="lin" valueType="num">
                                      <p:cBhvr>
                                        <p:cTn dur="1000" id="16"/>
                                        <p:tgtEl>
                                          <p:spTgt spid="2"/>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2" id="19" nodeType="clickEffect" presetClass="entr" presetID="47" presetSubtype="0">
                                  <p:stCondLst>
                                    <p:cond delay="0"/>
                                  </p:stCondLst>
                                  <p:childTnLst>
                                    <p:set>
                                      <p:cBhvr>
                                        <p:cTn dur="1" fill="hold" id="20">
                                          <p:stCondLst>
                                            <p:cond delay="0"/>
                                          </p:stCondLst>
                                        </p:cTn>
                                        <p:tgtEl>
                                          <p:spTgt spid="2">
                                            <p:txEl>
                                              <p:pRg end="0" st="0"/>
                                            </p:txEl>
                                          </p:spTgt>
                                        </p:tgtEl>
                                        <p:attrNameLst>
                                          <p:attrName>style.visibility</p:attrName>
                                        </p:attrNameLst>
                                      </p:cBhvr>
                                      <p:to>
                                        <p:strVal val="visible"/>
                                      </p:to>
                                    </p:set>
                                    <p:animEffect filter="fade" transition="in">
                                      <p:cBhvr>
                                        <p:cTn dur="1000" id="21"/>
                                        <p:tgtEl>
                                          <p:spTgt spid="2">
                                            <p:txEl>
                                              <p:pRg end="0" st="0"/>
                                            </p:txEl>
                                          </p:spTgt>
                                        </p:tgtEl>
                                      </p:cBhvr>
                                    </p:animEffect>
                                    <p:anim calcmode="lin" valueType="num">
                                      <p:cBhvr>
                                        <p:cTn dur="1000" id="22"/>
                                        <p:tgtEl>
                                          <p:spTgt spid="2">
                                            <p:txEl>
                                              <p:pRg end="0" st="0"/>
                                            </p:txEl>
                                          </p:spTgt>
                                        </p:tgtEl>
                                        <p:attrNameLst>
                                          <p:attrName>ppt_x</p:attrName>
                                        </p:attrNameLst>
                                      </p:cBhvr>
                                      <p:tavLst>
                                        <p:tav tm="0">
                                          <p:val>
                                            <p:strVal val="#ppt_x"/>
                                          </p:val>
                                        </p:tav>
                                        <p:tav tm="100000">
                                          <p:val>
                                            <p:strVal val="#ppt_x"/>
                                          </p:val>
                                        </p:tav>
                                      </p:tavLst>
                                    </p:anim>
                                    <p:anim calcmode="lin" valueType="num">
                                      <p:cBhvr>
                                        <p:cTn dur="1000" id="23"/>
                                        <p:tgtEl>
                                          <p:spTgt spid="2">
                                            <p:txEl>
                                              <p:pRg end="0" st="0"/>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2" id="26" nodeType="clickEffect" presetClass="entr" presetID="47" presetSubtype="0">
                                  <p:stCondLst>
                                    <p:cond delay="0"/>
                                  </p:stCondLst>
                                  <p:childTnLst>
                                    <p:set>
                                      <p:cBhvr>
                                        <p:cTn dur="1" fill="hold" id="27">
                                          <p:stCondLst>
                                            <p:cond delay="0"/>
                                          </p:stCondLst>
                                        </p:cTn>
                                        <p:tgtEl>
                                          <p:spTgt spid="2">
                                            <p:txEl>
                                              <p:pRg end="1" st="1"/>
                                            </p:txEl>
                                          </p:spTgt>
                                        </p:tgtEl>
                                        <p:attrNameLst>
                                          <p:attrName>style.visibility</p:attrName>
                                        </p:attrNameLst>
                                      </p:cBhvr>
                                      <p:to>
                                        <p:strVal val="visible"/>
                                      </p:to>
                                    </p:set>
                                    <p:animEffect filter="fade" transition="in">
                                      <p:cBhvr>
                                        <p:cTn dur="1000" id="28"/>
                                        <p:tgtEl>
                                          <p:spTgt spid="2">
                                            <p:txEl>
                                              <p:pRg end="1" st="1"/>
                                            </p:txEl>
                                          </p:spTgt>
                                        </p:tgtEl>
                                      </p:cBhvr>
                                    </p:animEffect>
                                    <p:anim calcmode="lin" valueType="num">
                                      <p:cBhvr>
                                        <p:cTn dur="1000" id="29"/>
                                        <p:tgtEl>
                                          <p:spTgt spid="2">
                                            <p:txEl>
                                              <p:pRg end="1" st="1"/>
                                            </p:txEl>
                                          </p:spTgt>
                                        </p:tgtEl>
                                        <p:attrNameLst>
                                          <p:attrName>ppt_x</p:attrName>
                                        </p:attrNameLst>
                                      </p:cBhvr>
                                      <p:tavLst>
                                        <p:tav tm="0">
                                          <p:val>
                                            <p:strVal val="#ppt_x"/>
                                          </p:val>
                                        </p:tav>
                                        <p:tav tm="100000">
                                          <p:val>
                                            <p:strVal val="#ppt_x"/>
                                          </p:val>
                                        </p:tav>
                                      </p:tavLst>
                                    </p:anim>
                                    <p:anim calcmode="lin" valueType="num">
                                      <p:cBhvr>
                                        <p:cTn dur="1000" id="30"/>
                                        <p:tgtEl>
                                          <p:spTgt spid="2">
                                            <p:txEl>
                                              <p:pRg end="1" st="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3"/>
      <p:bldP animBg="1" grpId="1" spid="2"/>
      <p:bldP build="p" grpId="2" spid="2"/>
    </p:bldLst>
  </p:timing>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316B55AA-8C4C-4AC3-B438-DFDD18B3AAFD}">
                <a16:creationId xmlns:a16="http://schemas.microsoft.com/office/drawing/2010/main" id="{28773D57-3393-4341-A5E9-0652A7783CEC}"/>
              </a:ext>
            </a:extLst>
          </p:cNvPr>
          <p:cNvSpPr>
            <a:spLocks noGrp="true"/>
          </p:cNvSpPr>
          <p:nvPr>
            <p:ph idx="2" type="title"/>
          </p:nvPr>
        </p:nvSpPr>
        <p:spPr>
          <a:xfrm rot="0">
            <a:off x="660396" y="415547"/>
            <a:ext cx="8241325" cy="2113168"/>
          </a:xfrm>
        </p:spPr>
        <p:txBody>
          <a:bodyPr rtlCol="0">
            <a:normAutofit fontScale="85000" lnSpcReduction="20000"/>
          </a:bodyPr>
          <a:lstStyle/>
          <a:p>
            <a:pPr/>
            <a:r>
              <a:rPr dirty="0" lang="en-US"/>
              <a:t>Project Description</a:t>
            </a:r>
            <a:br>
              <a:rPr dirty="0" lang="en-US"/>
            </a:br>
            <a:r>
              <a:rPr dirty="0" lang="en-US"/>
              <a:t>[write detail description about your project ] </a:t>
            </a:r>
            <a:br>
              <a:rPr dirty="0" lang="en-US"/>
            </a:br>
            <a:endParaRPr dirty="0" lang="en-US"/>
          </a:p>
        </p:txBody>
      </p:sp>
      <p:pic>
        <p:nvPicPr>
          <p:cNvPr id="3" name="Picture 4">
            <a:extLst>
              <a:ext uri="{C5007156-DD62-462C-BA62-C52984D8F611}">
                <a16:creationId xmlns:a16="http://schemas.microsoft.com/office/drawing/2010/main" id="{4B10F9C1-FDED-4D4F-BB38-E31CA0BCE5B4}"/>
              </a:ext>
            </a:extLst>
          </p:cNvPr>
          <p:cNvPicPr>
            <a:picLocks noChangeAspect="true"/>
          </p:cNvPicPr>
          <p:nvPr/>
        </p:nvPicPr>
        <p:blipFill>
          <a:blip r:embed="rId2"/>
          <a:srcRect t="96181"/>
          <a:stretch>
            <a:fillRect/>
          </a:stretch>
        </p:blipFill>
        <p:spPr>
          <a:xfrm rot="0">
            <a:off x="675957" y="6471920"/>
            <a:ext cx="2143125" cy="193040"/>
          </a:xfrm>
          <a:prstGeom prst="rect">
            <a:avLst/>
          </a:prstGeom>
          <a:noFill/>
        </p:spPr>
      </p:pic>
      <p:pic>
        <p:nvPicPr>
          <p:cNvPr id="4" name="Picture 5">
            <a:extLst>
              <a:ext uri="{CACB96BB-4DF8-4657-BEE2-6B340F0B3027}">
                <a16:creationId xmlns:a16="http://schemas.microsoft.com/office/drawing/2010/main" id="{4828527B-0325-46FF-9801-BD262C090069}"/>
              </a:ext>
            </a:extLst>
          </p:cNvPr>
          <p:cNvPicPr>
            <a:picLocks noChangeAspect="true"/>
          </p:cNvPicPr>
          <p:nvPr/>
        </p:nvPicPr>
        <p:blipFill>
          <a:blip r:embed="rId3"/>
          <a:stretch>
            <a:fillRect/>
          </a:stretch>
        </p:blipFill>
        <p:spPr>
          <a:xfrm rot="0">
            <a:off x="467358" y="6410461"/>
            <a:ext cx="3706253" cy="296092"/>
          </a:xfrm>
          <a:prstGeom prst="rect">
            <a:avLst/>
          </a:prstGeom>
          <a:noFill/>
        </p:spPr>
      </p:pic>
      <p:sp>
        <p:nvSpPr>
          <p:cNvPr id="5" name="">
            <a:extLst>
              <a:ext uri="{EDD7C7EE-6514-4B95-8F0E-54406CB3D877}">
                <a16:creationId xmlns:a16="http://schemas.microsoft.com/office/drawing/2010/main" id="{99A181D7-1305-4FE0-A9D7-68783E8A0E43}"/>
              </a:ext>
            </a:extLst>
          </p:cNvPr>
          <p:cNvSpPr txBox="1"/>
          <p:nvPr/>
        </p:nvSpPr>
        <p:spPr>
          <a:xfrm flipH="false" flipV="false" rot="0">
            <a:off x="1065028" y="3983098"/>
            <a:ext cx="1905000" cy="308552"/>
          </a:xfrm>
          <a:prstGeom prst="rect">
            <a:avLst/>
          </a:prstGeom>
        </p:spPr>
        <p:txBody>
          <a:bodyPr anchor="t" bIns="47625" lIns="95250" rIns="95250" rtlCol="0" tIns="47625">
            <a:spAutoFit/>
          </a:bodyPr>
          <a:lstStyle/>
          <a:p>
            <a:pPr>
              <a:defRPr dirty="0" lang="en-US" sz="1400"/>
            </a:pPr>
            <a:r>
              <a:rPr dirty="0" lang="en-US"/>
              <a:t/>
            </a:r>
            <a:endParaRPr dirty="0" lang="en-US"/>
          </a:p>
        </p:txBody>
      </p:sp>
      <p:sp>
        <p:nvSpPr>
          <p:cNvPr id="6" name="">
            <a:extLst>
              <a:ext uri="{33B7ADEE-C2E0-4F55-810C-AAA28025FE5A}">
                <a16:creationId xmlns:a16="http://schemas.microsoft.com/office/drawing/2010/main" id="{6633CC70-6621-40D0-BA12-301D28C27049}"/>
              </a:ext>
            </a:extLst>
          </p:cNvPr>
          <p:cNvSpPr txBox="1"/>
          <p:nvPr/>
        </p:nvSpPr>
        <p:spPr>
          <a:xfrm flipH="false" flipV="false" rot="0">
            <a:off x="790279" y="2102120"/>
            <a:ext cx="8573262" cy="4483227"/>
          </a:xfrm>
          <a:prstGeom prst="rect">
            <a:avLst/>
          </a:prstGeom>
        </p:spPr>
        <p:txBody>
          <a:bodyPr anchor="t" bIns="47625" lIns="95250" rIns="95250" rtlCol="0" tIns="47625">
            <a:spAutoFit/>
          </a:bodyPr>
          <a:lstStyle/>
          <a:p>
            <a:pPr algn="just" indent="-342900" marL="342900">
              <a:buFont typeface="Wingdings"/>
              <a:buChar char=""/>
              <a:defRPr dirty="0" lang="en-US" sz="1400"/>
            </a:pPr>
            <a:r>
              <a:rPr b="0" dirty="0" lang="en-US" sz="2400">
                <a:latin typeface="Alegreya"/>
              </a:rPr>
              <a:t>The "Retail Insights from Superstore Data" project involves an in-depth analysis of sales, profit, and customer data from a superstore. </a:t>
            </a:r>
          </a:p>
          <a:p>
            <a:pPr algn="just" indent="-342900" marL="342900">
              <a:buFont typeface="Wingdings"/>
              <a:buChar char=""/>
              <a:defRPr dirty="0" lang="en-US" sz="1400"/>
            </a:pPr>
            <a:r>
              <a:rPr b="0" dirty="0" lang="en-US" sz="2400">
                <a:latin typeface="Alegreya"/>
              </a:rPr>
              <a:t>By leveraging data analysis and visualization techniques, this project seeks to extract actionable insights that can support strategic decision-making in retail. </a:t>
            </a:r>
          </a:p>
          <a:p>
            <a:pPr algn="just" indent="-342900" marL="342900">
              <a:buFont typeface="Wingdings"/>
              <a:buChar char=""/>
              <a:defRPr dirty="0" lang="en-US" sz="1400"/>
            </a:pPr>
            <a:r>
              <a:rPr b="0" dirty="0" lang="en-US" sz="2400">
                <a:latin typeface="Alegreya"/>
              </a:rPr>
              <a:t>Key areas of focus include assessing sales and profitability by region and product category, identifying customer behavior trends, and pinpointing opportunities to improve operational efficiency. </a:t>
            </a:r>
            <a:r>
              <a:rPr b="0" dirty="0" lang="en-US" sz="2400">
                <a:latin typeface="Alegreya"/>
              </a:rPr>
              <a:t>The project ultimately provides a framework for making data-backed decisions to boost sales, streamline operations, and improve customer satisfaction</a:t>
            </a:r>
            <a:r>
              <a:rPr b="0" dirty="0" lang="en-US" sz="2400">
                <a:latin typeface="Alegreya"/>
              </a:rPr>
              <a:t>.</a:t>
            </a:r>
            <a:endParaRPr b="0" dirty="0" lang="en-US" sz="2400">
              <a:latin typeface="Alegreya"/>
            </a:endParaRPr>
          </a:p>
        </p:txBody>
      </p:sp>
    </p:spTree>
    <p:extLst>
      <p:ext uri="{80DE86F4-C9CC-428F-BCFF-EC9123B02A0E}">
        <p14:creationId xmlns:p14="http://schemas.microsoft.com/office/powerpoint/2010/main" val="1730044390278"/>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500" fill="hold" id="6">
                                          <p:stCondLst>
                                            <p:cond delay="0"/>
                                          </p:stCondLst>
                                        </p:cTn>
                                        <p:tgtEl>
                                          <p:spTgt spid="2"/>
                                        </p:tgtEl>
                                        <p:attrNameLst>
                                          <p:attrName>style.visibility</p:attrName>
                                        </p:attrNameLst>
                                      </p:cBhvr>
                                      <p:to>
                                        <p:strVal val="visible"/>
                                      </p:to>
                                    </p:set>
                                    <p:anim calcmode="lin" valueType="num">
                                      <p:cBhvr>
                                        <p:cTn dur="500" id="7">
                                          <p:stCondLst>
                                            <p:cond delay="0"/>
                                          </p:stCondLst>
                                        </p:cTn>
                                        <p:tgtEl>
                                          <p:spTgt spid="2"/>
                                        </p:tgtEl>
                                        <p:attrNameLst>
                                          <p:attrName>ppt_w</p:attrName>
                                        </p:attrNameLst>
                                      </p:cBhvr>
                                      <p:tavLst>
                                        <p:tav tm="0">
                                          <p:val>
                                            <p:strVal val="0"/>
                                          </p:val>
                                        </p:tav>
                                        <p:tav tm="100000">
                                          <p:val>
                                            <p:strVal val="#ppt_w"/>
                                          </p:val>
                                        </p:tav>
                                      </p:tavLst>
                                    </p:anim>
                                    <p:anim calcmode="lin" valueType="num">
                                      <p:cBhvr>
                                        <p:cTn dur="500" id="8">
                                          <p:stCondLst>
                                            <p:cond delay="0"/>
                                          </p:stCondLst>
                                        </p:cTn>
                                        <p:tgtEl>
                                          <p:spTgt spid="2"/>
                                        </p:tgtEl>
                                        <p:attrNameLst>
                                          <p:attrName>ppt_h</p:attrName>
                                        </p:attrNameLst>
                                      </p:cBhvr>
                                      <p:tavLst>
                                        <p:tav tm="0">
                                          <p:val>
                                            <p:strVal val="0"/>
                                          </p:val>
                                        </p:tav>
                                        <p:tav tm="100000">
                                          <p:val>
                                            <p:strVal val="#ppt_h"/>
                                          </p:val>
                                        </p:tav>
                                      </p:tavLst>
                                    </p:anim>
                                    <p:animEffect filter="fade" transition="in">
                                      <p:cBhvr>
                                        <p:cTn dur="500" id="9"/>
                                        <p:tgtEl>
                                          <p:spTgt spid="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2"/>
    </p:bldLst>
  </p:timing>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Text Placeholder 1">
            <a:extLst>
              <a:ext uri="{A22DD4E7-FC04-4C71-95C6-6A90266C6924}">
                <a16:creationId xmlns:a16="http://schemas.microsoft.com/office/drawing/2010/main" id="{F9C9BEF9-5E28-434D-A200-F455AC86A531}"/>
              </a:ext>
            </a:extLst>
          </p:cNvPr>
          <p:cNvSpPr>
            <a:spLocks noGrp="true"/>
          </p:cNvSpPr>
          <p:nvPr>
            <p:ph type="body"/>
          </p:nvPr>
        </p:nvSpPr>
        <p:spPr>
          <a:xfrm rot="0">
            <a:off x="721356" y="1933022"/>
            <a:ext cx="7904480" cy="3990022"/>
          </a:xfrm>
        </p:spPr>
        <p:txBody>
          <a:bodyPr rtlCol="0">
            <a:noAutofit/>
          </a:bodyPr>
          <a:lstStyle/>
          <a:p>
            <a:pPr algn="just" indent="0" marL="0">
              <a:lnSpc>
                <a:spcPct val="150000"/>
              </a:lnSpc>
              <a:buNone/>
            </a:pPr>
            <a:r>
              <a:rPr b="0" dirty="0" lang="en-US" sz="2000">
                <a:latin typeface="Alegreya"/>
              </a:rPr>
              <a:t> The end users include:</a:t>
            </a:r>
          </a:p>
          <a:p>
            <a:pPr algn="just">
              <a:lnSpc>
                <a:spcPct val="150000"/>
              </a:lnSpc>
              <a:buChar char=""/>
            </a:pPr>
            <a:r>
              <a:rPr b="1" dirty="0" lang="en-US" sz="2000">
                <a:latin typeface="Alegreya"/>
              </a:rPr>
              <a:t>Retail Store Managers</a:t>
            </a:r>
            <a:r>
              <a:rPr b="0" dirty="0" lang="en-US" sz="2000">
                <a:latin typeface="Alegreya"/>
              </a:rPr>
              <a:t>: To make informed decisions about product stocking and promotions.</a:t>
            </a:r>
          </a:p>
          <a:p>
            <a:pPr algn="just">
              <a:lnSpc>
                <a:spcPct val="150000"/>
              </a:lnSpc>
              <a:buChar char=""/>
            </a:pPr>
            <a:r>
              <a:rPr b="1" dirty="0" lang="en-US" sz="2000">
                <a:latin typeface="Alegreya"/>
              </a:rPr>
              <a:t>Marketing Teams</a:t>
            </a:r>
            <a:r>
              <a:rPr b="0" dirty="0" lang="en-US" sz="2000">
                <a:latin typeface="Alegreya"/>
              </a:rPr>
              <a:t>: To identify customer trends and target high-potential regions or demographics.</a:t>
            </a:r>
          </a:p>
          <a:p>
            <a:pPr algn="just">
              <a:lnSpc>
                <a:spcPct val="150000"/>
              </a:lnSpc>
              <a:buChar char=""/>
            </a:pPr>
            <a:r>
              <a:rPr b="1" dirty="0" lang="en-US" sz="2000">
                <a:latin typeface="Alegreya"/>
              </a:rPr>
              <a:t>Supply Chain Managers</a:t>
            </a:r>
            <a:r>
              <a:rPr b="0" dirty="0" lang="en-US" sz="2000">
                <a:latin typeface="Alegreya"/>
              </a:rPr>
              <a:t>: To streamline inventory management and reduce </a:t>
            </a:r>
            <a:r>
              <a:rPr b="0" dirty="0" err="1" lang="en-US" sz="2000">
                <a:latin typeface="Alegreya"/>
              </a:rPr>
              <a:t>stockouts</a:t>
            </a:r>
            <a:r>
              <a:rPr b="0" dirty="0" lang="en-US" sz="2000">
                <a:latin typeface="Alegreya"/>
              </a:rPr>
              <a:t>.</a:t>
            </a:r>
          </a:p>
          <a:p>
            <a:pPr algn="just">
              <a:lnSpc>
                <a:spcPct val="150000"/>
              </a:lnSpc>
              <a:buChar char=""/>
            </a:pPr>
            <a:r>
              <a:rPr b="1" dirty="0" lang="en-US" sz="2000">
                <a:latin typeface="Alegreya"/>
              </a:rPr>
              <a:t>Business Analysts</a:t>
            </a:r>
            <a:r>
              <a:rPr b="0" dirty="0" lang="en-US" sz="2000">
                <a:latin typeface="Alegreya"/>
              </a:rPr>
              <a:t>: For ongoing data insights and support for strategic planning.</a:t>
            </a:r>
            <a:endParaRPr b="0" dirty="0" lang="en-US" sz="2000">
              <a:latin typeface="Alegreya"/>
            </a:endParaRPr>
          </a:p>
        </p:txBody>
      </p:sp>
      <p:sp>
        <p:nvSpPr>
          <p:cNvPr id="3" name="Title 3">
            <a:extLst>
              <a:ext uri="{EEEAEEB1-BA7A-4A1B-A39B-D74CECF51A40}">
                <a16:creationId xmlns:a16="http://schemas.microsoft.com/office/drawing/2010/main" id="{ACA02A2F-116B-44D0-AA83-74AA91934612}"/>
              </a:ext>
            </a:extLst>
          </p:cNvPr>
          <p:cNvSpPr>
            <a:spLocks noGrp="true"/>
          </p:cNvSpPr>
          <p:nvPr>
            <p:ph idx="2" type="title"/>
          </p:nvPr>
        </p:nvSpPr>
        <p:spPr>
          <a:xfrm rot="0">
            <a:off x="620007" y="876617"/>
            <a:ext cx="10046071" cy="802641"/>
          </a:xfrm>
        </p:spPr>
        <p:txBody>
          <a:bodyPr rtlCol="0">
            <a:normAutofit/>
          </a:bodyPr>
          <a:lstStyle/>
          <a:p>
            <a:pPr/>
            <a:r>
              <a:rPr dirty="0" lang="en-US" sz="3200"/>
              <a:t>WHO ARE THE END USERS?</a:t>
            </a:r>
            <a:endParaRPr dirty="0" lang="en-US" sz="3200"/>
          </a:p>
        </p:txBody>
      </p:sp>
      <p:pic>
        <p:nvPicPr>
          <p:cNvPr id="4" name="Picture 5">
            <a:extLst>
              <a:ext uri="{43030253-1107-4816-9A48-0F8EC2E90FCB}">
                <a16:creationId xmlns:a16="http://schemas.microsoft.com/office/drawing/2010/main" id="{8E300BA1-5092-4CA7-A01E-26A09353563E}"/>
              </a:ext>
            </a:extLst>
          </p:cNvPr>
          <p:cNvPicPr>
            <a:picLocks noChangeAspect="true"/>
          </p:cNvPicPr>
          <p:nvPr/>
        </p:nvPicPr>
        <p:blipFill>
          <a:blip r:embed="rId2"/>
          <a:stretch>
            <a:fillRect/>
          </a:stretch>
        </p:blipFill>
        <p:spPr>
          <a:xfrm rot="0">
            <a:off x="721359" y="6176804"/>
            <a:ext cx="2181225" cy="485775"/>
          </a:xfrm>
          <a:prstGeom prst="rect">
            <a:avLst/>
          </a:prstGeom>
          <a:noFill/>
        </p:spPr>
      </p:pic>
    </p:spTree>
    <p:extLst>
      <p:ext uri="{DE1D4E90-0B0B-429F-BBF3-FAE2FD270C91}">
        <p14:creationId xmlns:p14="http://schemas.microsoft.com/office/powerpoint/2010/main" val="1730044390280"/>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500" fill="hold" id="6">
                                          <p:stCondLst>
                                            <p:cond delay="0"/>
                                          </p:stCondLst>
                                        </p:cTn>
                                        <p:tgtEl>
                                          <p:spTgt spid="3"/>
                                        </p:tgtEl>
                                        <p:attrNameLst>
                                          <p:attrName>style.visibility</p:attrName>
                                        </p:attrNameLst>
                                      </p:cBhvr>
                                      <p:to>
                                        <p:strVal val="visible"/>
                                      </p:to>
                                    </p:set>
                                    <p:anim calcmode="lin" valueType="num">
                                      <p:cBhvr>
                                        <p:cTn dur="500" id="7">
                                          <p:stCondLst>
                                            <p:cond delay="0"/>
                                          </p:stCondLst>
                                        </p:cTn>
                                        <p:tgtEl>
                                          <p:spTgt spid="3"/>
                                        </p:tgtEl>
                                        <p:attrNameLst>
                                          <p:attrName>ppt_w</p:attrName>
                                        </p:attrNameLst>
                                      </p:cBhvr>
                                      <p:tavLst>
                                        <p:tav tm="0">
                                          <p:val>
                                            <p:strVal val="0"/>
                                          </p:val>
                                        </p:tav>
                                        <p:tav tm="100000">
                                          <p:val>
                                            <p:strVal val="#ppt_w"/>
                                          </p:val>
                                        </p:tav>
                                      </p:tavLst>
                                    </p:anim>
                                    <p:anim calcmode="lin" valueType="num">
                                      <p:cBhvr>
                                        <p:cTn dur="500" id="8">
                                          <p:stCondLst>
                                            <p:cond delay="0"/>
                                          </p:stCondLst>
                                        </p:cTn>
                                        <p:tgtEl>
                                          <p:spTgt spid="3"/>
                                        </p:tgtEl>
                                        <p:attrNameLst>
                                          <p:attrName>ppt_h</p:attrName>
                                        </p:attrNameLst>
                                      </p:cBhvr>
                                      <p:tavLst>
                                        <p:tav tm="0">
                                          <p:val>
                                            <p:strVal val="0"/>
                                          </p:val>
                                        </p:tav>
                                        <p:tav tm="100000">
                                          <p:val>
                                            <p:strVal val="#ppt_h"/>
                                          </p:val>
                                        </p:tav>
                                      </p:tavLst>
                                    </p:anim>
                                    <p:animEffect filter="fade" transition="in">
                                      <p:cBhvr>
                                        <p:cTn dur="500" id="9"/>
                                        <p:tgtEl>
                                          <p:spTgt spid="3"/>
                                        </p:tgtEl>
                                      </p:cBhvr>
                                    </p:animEffect>
                                  </p:childTnLst>
                                </p:cTn>
                              </p:par>
                            </p:childTnLst>
                          </p:cTn>
                        </p:par>
                      </p:childTnLst>
                    </p:cTn>
                  </p:par>
                  <p:par>
                    <p:cTn fill="hold" id="10">
                      <p:stCondLst>
                        <p:cond delay="indefinite"/>
                      </p:stCondLst>
                      <p:childTnLst>
                        <p:par>
                          <p:cTn fill="hold" id="11">
                            <p:stCondLst>
                              <p:cond delay="0"/>
                            </p:stCondLst>
                            <p:childTnLst>
                              <p:par>
                                <p:cTn fill="hold" grpId="1" id="12" nodeType="clickEffect" presetClass="entr" presetID="47" presetSubtype="0">
                                  <p:stCondLst>
                                    <p:cond delay="0"/>
                                  </p:stCondLst>
                                  <p:childTnLst>
                                    <p:set>
                                      <p:cBhvr>
                                        <p:cTn dur="1" fill="hold" id="13">
                                          <p:stCondLst>
                                            <p:cond delay="0"/>
                                          </p:stCondLst>
                                        </p:cTn>
                                        <p:tgtEl>
                                          <p:spTgt spid="2"/>
                                        </p:tgtEl>
                                        <p:attrNameLst>
                                          <p:attrName>style.visibility</p:attrName>
                                        </p:attrNameLst>
                                      </p:cBhvr>
                                      <p:to>
                                        <p:strVal val="visible"/>
                                      </p:to>
                                    </p:set>
                                    <p:animEffect filter="fade" transition="in">
                                      <p:cBhvr>
                                        <p:cTn dur="1000" id="14"/>
                                        <p:tgtEl>
                                          <p:spTgt spid="2"/>
                                        </p:tgtEl>
                                      </p:cBhvr>
                                    </p:animEffect>
                                    <p:anim calcmode="lin" valueType="num">
                                      <p:cBhvr>
                                        <p:cTn dur="1000" id="15"/>
                                        <p:tgtEl>
                                          <p:spTgt spid="2"/>
                                        </p:tgtEl>
                                        <p:attrNameLst>
                                          <p:attrName>ppt_x</p:attrName>
                                        </p:attrNameLst>
                                      </p:cBhvr>
                                      <p:tavLst>
                                        <p:tav tm="0">
                                          <p:val>
                                            <p:strVal val="#ppt_x"/>
                                          </p:val>
                                        </p:tav>
                                        <p:tav tm="100000">
                                          <p:val>
                                            <p:strVal val="#ppt_x"/>
                                          </p:val>
                                        </p:tav>
                                      </p:tavLst>
                                    </p:anim>
                                    <p:anim calcmode="lin" valueType="num">
                                      <p:cBhvr>
                                        <p:cTn dur="1000" id="16"/>
                                        <p:tgtEl>
                                          <p:spTgt spid="2"/>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2" id="19" nodeType="clickEffect" presetClass="entr" presetID="47" presetSubtype="0">
                                  <p:stCondLst>
                                    <p:cond delay="0"/>
                                  </p:stCondLst>
                                  <p:childTnLst>
                                    <p:set>
                                      <p:cBhvr>
                                        <p:cTn dur="1" fill="hold" id="20">
                                          <p:stCondLst>
                                            <p:cond delay="0"/>
                                          </p:stCondLst>
                                        </p:cTn>
                                        <p:tgtEl>
                                          <p:spTgt spid="2">
                                            <p:txEl>
                                              <p:pRg end="0" st="0"/>
                                            </p:txEl>
                                          </p:spTgt>
                                        </p:tgtEl>
                                        <p:attrNameLst>
                                          <p:attrName>style.visibility</p:attrName>
                                        </p:attrNameLst>
                                      </p:cBhvr>
                                      <p:to>
                                        <p:strVal val="visible"/>
                                      </p:to>
                                    </p:set>
                                    <p:animEffect filter="fade" transition="in">
                                      <p:cBhvr>
                                        <p:cTn dur="1000" id="21"/>
                                        <p:tgtEl>
                                          <p:spTgt spid="2">
                                            <p:txEl>
                                              <p:pRg end="0" st="0"/>
                                            </p:txEl>
                                          </p:spTgt>
                                        </p:tgtEl>
                                      </p:cBhvr>
                                    </p:animEffect>
                                    <p:anim calcmode="lin" valueType="num">
                                      <p:cBhvr>
                                        <p:cTn dur="1000" id="22"/>
                                        <p:tgtEl>
                                          <p:spTgt spid="2">
                                            <p:txEl>
                                              <p:pRg end="0" st="0"/>
                                            </p:txEl>
                                          </p:spTgt>
                                        </p:tgtEl>
                                        <p:attrNameLst>
                                          <p:attrName>ppt_x</p:attrName>
                                        </p:attrNameLst>
                                      </p:cBhvr>
                                      <p:tavLst>
                                        <p:tav tm="0">
                                          <p:val>
                                            <p:strVal val="#ppt_x"/>
                                          </p:val>
                                        </p:tav>
                                        <p:tav tm="100000">
                                          <p:val>
                                            <p:strVal val="#ppt_x"/>
                                          </p:val>
                                        </p:tav>
                                      </p:tavLst>
                                    </p:anim>
                                    <p:anim calcmode="lin" valueType="num">
                                      <p:cBhvr>
                                        <p:cTn dur="1000" id="23"/>
                                        <p:tgtEl>
                                          <p:spTgt spid="2">
                                            <p:txEl>
                                              <p:pRg end="0" st="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3"/>
      <p:bldP animBg="1" grpId="1" spid="2"/>
      <p:bldP build="p" grpId="2" spid="2"/>
    </p:bldLst>
  </p:timing>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5">
            <a:extLst>
              <a:ext uri="{D529EF11-BA74-4E62-92C9-794A76C011DE}">
                <a16:creationId xmlns:a16="http://schemas.microsoft.com/office/drawing/2010/main" id="{D8562A92-CFB0-4C84-8B51-BDA5E2EC8886}"/>
              </a:ext>
            </a:extLst>
          </p:cNvPr>
          <p:cNvPicPr>
            <a:picLocks noChangeAspect="true"/>
          </p:cNvPicPr>
          <p:nvPr/>
        </p:nvPicPr>
        <p:blipFill>
          <a:blip r:embed="rId2"/>
          <a:stretch>
            <a:fillRect/>
          </a:stretch>
        </p:blipFill>
        <p:spPr>
          <a:xfrm rot="0">
            <a:off x="467358" y="6410461"/>
            <a:ext cx="3706253" cy="296092"/>
          </a:xfrm>
          <a:prstGeom prst="rect">
            <a:avLst/>
          </a:prstGeom>
          <a:noFill/>
        </p:spPr>
      </p:pic>
      <p:pic>
        <p:nvPicPr>
          <p:cNvPr id="3" name="Picture 1">
            <a:extLst>
              <a:ext uri="{6DD609E2-DE7F-4FDE-BCD4-6AC9857EF702}">
                <a16:creationId xmlns:a16="http://schemas.microsoft.com/office/drawing/2010/main" id="{1252D7B7-9CC4-4E1E-AB37-5E51FF41A0B0}"/>
              </a:ext>
            </a:extLst>
          </p:cNvPr>
          <p:cNvPicPr>
            <a:picLocks noChangeAspect="true"/>
          </p:cNvPicPr>
          <p:nvPr/>
        </p:nvPicPr>
        <p:blipFill>
          <a:blip r:embed="rId3"/>
          <a:stretch>
            <a:fillRect/>
          </a:stretch>
        </p:blipFill>
        <p:spPr>
          <a:xfrm flipH="true" rot="0">
            <a:off x="50800" y="3820160"/>
            <a:ext cx="1727200" cy="3010023"/>
          </a:xfrm>
          <a:prstGeom prst="rect">
            <a:avLst/>
          </a:prstGeom>
          <a:noFill/>
        </p:spPr>
      </p:pic>
      <p:sp>
        <p:nvSpPr>
          <p:cNvPr id="4" name="Text Placeholder 6">
            <a:extLst>
              <a:ext uri="{1EF22254-D9B4-43D6-BA40-89E38322204A}">
                <a16:creationId xmlns:a16="http://schemas.microsoft.com/office/drawing/2010/main" id="{4BA32279-D2DC-48E6-83C3-F5DFFD04559C}"/>
              </a:ext>
            </a:extLst>
          </p:cNvPr>
          <p:cNvSpPr>
            <a:spLocks noGrp="true"/>
          </p:cNvSpPr>
          <p:nvPr>
            <p:ph idx="1" type="body"/>
          </p:nvPr>
        </p:nvSpPr>
        <p:spPr>
          <a:xfrm rot="0">
            <a:off x="390618" y="1432560"/>
            <a:ext cx="9027703" cy="5243448"/>
          </a:xfrm>
        </p:spPr>
        <p:txBody>
          <a:bodyPr rtlCol="0"/>
          <a:lstStyle/>
          <a:p>
            <a:pPr algn="just" lvl="1">
              <a:lnSpc>
                <a:spcPct val="150000"/>
              </a:lnSpc>
              <a:buFont typeface="Wingdings"/>
              <a:buChar char=""/>
            </a:pPr>
            <a:r>
              <a:rPr b="1" dirty="0" lang="en-US">
                <a:latin typeface="Alegreya"/>
              </a:rPr>
              <a:t>Python</a:t>
            </a:r>
            <a:r>
              <a:rPr b="0" dirty="0" lang="en-US">
                <a:latin typeface="Alegreya"/>
              </a:rPr>
              <a:t>: For data cleaning, transformation, and analysis.</a:t>
            </a:r>
          </a:p>
          <a:p>
            <a:pPr algn="just" lvl="1">
              <a:lnSpc>
                <a:spcPct val="150000"/>
              </a:lnSpc>
              <a:buFont typeface="Wingdings"/>
              <a:buChar char=""/>
            </a:pPr>
            <a:r>
              <a:rPr b="1" dirty="0" lang="en-US">
                <a:latin typeface="Alegreya"/>
              </a:rPr>
              <a:t>Pandas &amp; </a:t>
            </a:r>
            <a:r>
              <a:rPr b="1" dirty="0" err="1" lang="en-US">
                <a:latin typeface="Alegreya"/>
              </a:rPr>
              <a:t>NumPy</a:t>
            </a:r>
            <a:r>
              <a:rPr b="0" dirty="0" lang="en-US">
                <a:latin typeface="Alegreya"/>
              </a:rPr>
              <a:t>: Libraries for data manipulation and statistical analysis.</a:t>
            </a:r>
          </a:p>
          <a:p>
            <a:pPr algn="just" lvl="1">
              <a:lnSpc>
                <a:spcPct val="150000"/>
              </a:lnSpc>
              <a:buFont typeface="Wingdings"/>
              <a:buChar char=""/>
            </a:pPr>
            <a:r>
              <a:rPr b="1" dirty="0" err="1" lang="en-US">
                <a:latin typeface="Alegreya"/>
              </a:rPr>
              <a:t>Matplotlib</a:t>
            </a:r>
            <a:r>
              <a:rPr b="1" dirty="0" lang="en-US">
                <a:latin typeface="Alegreya"/>
              </a:rPr>
              <a:t> &amp; </a:t>
            </a:r>
            <a:r>
              <a:rPr b="1" dirty="0" err="1" lang="en-US">
                <a:latin typeface="Alegreya"/>
              </a:rPr>
              <a:t>Seaborn</a:t>
            </a:r>
            <a:r>
              <a:rPr b="0" dirty="0" lang="en-US">
                <a:latin typeface="Alegreya"/>
              </a:rPr>
              <a:t>: Tools for data visualization.</a:t>
            </a:r>
          </a:p>
          <a:p>
            <a:pPr algn="just" lvl="1">
              <a:lnSpc>
                <a:spcPct val="150000"/>
              </a:lnSpc>
              <a:buFont typeface="Wingdings"/>
              <a:buChar char=""/>
            </a:pPr>
            <a:r>
              <a:rPr b="1" dirty="0" lang="en-US">
                <a:latin typeface="Alegreya"/>
              </a:rPr>
              <a:t>Power BI/Tableau</a:t>
            </a:r>
            <a:r>
              <a:rPr b="0" dirty="0" lang="en-US">
                <a:latin typeface="Alegreya"/>
              </a:rPr>
              <a:t>: For interactive dashboards, allowing users to explore sales and profit metrics.</a:t>
            </a:r>
            <a:endParaRPr b="0" dirty="0" lang="en-US">
              <a:latin typeface="Alegreya"/>
            </a:endParaRPr>
          </a:p>
        </p:txBody>
      </p:sp>
      <p:sp>
        <p:nvSpPr>
          <p:cNvPr id="5" name="Title 8">
            <a:extLst>
              <a:ext uri="{DF718AE1-365F-4BB8-8247-BB0184A83080}">
                <a16:creationId xmlns:a16="http://schemas.microsoft.com/office/drawing/2010/main" id="{F2C56581-C7FE-40B9-BBA7-1698D69E5402}"/>
              </a:ext>
            </a:extLst>
          </p:cNvPr>
          <p:cNvSpPr>
            <a:spLocks noGrp="true"/>
          </p:cNvSpPr>
          <p:nvPr>
            <p:ph idx="2" type="title"/>
          </p:nvPr>
        </p:nvSpPr>
        <p:spPr>
          <a:xfrm rot="0">
            <a:off x="660399" y="430567"/>
            <a:ext cx="5306291" cy="847817"/>
          </a:xfrm>
        </p:spPr>
        <p:txBody>
          <a:bodyPr rtlCol="0">
            <a:normAutofit/>
          </a:bodyPr>
          <a:lstStyle/>
          <a:p>
            <a:pPr/>
            <a:r>
              <a:rPr dirty="0" lang="en-US"/>
              <a:t>Technology Used</a:t>
            </a:r>
            <a:endParaRPr dirty="0" lang="en-US"/>
          </a:p>
        </p:txBody>
      </p:sp>
    </p:spTree>
    <p:extLst>
      <p:ext uri="{18E69B6E-3220-4E76-B657-3241A15CAA40}">
        <p14:creationId xmlns:p14="http://schemas.microsoft.com/office/powerpoint/2010/main" val="1730044390283"/>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500" fill="hold" id="6">
                                          <p:stCondLst>
                                            <p:cond delay="0"/>
                                          </p:stCondLst>
                                        </p:cTn>
                                        <p:tgtEl>
                                          <p:spTgt spid="5"/>
                                        </p:tgtEl>
                                        <p:attrNameLst>
                                          <p:attrName>style.visibility</p:attrName>
                                        </p:attrNameLst>
                                      </p:cBhvr>
                                      <p:to>
                                        <p:strVal val="visible"/>
                                      </p:to>
                                    </p:set>
                                    <p:anim calcmode="lin" valueType="num">
                                      <p:cBhvr>
                                        <p:cTn dur="500" id="7">
                                          <p:stCondLst>
                                            <p:cond delay="0"/>
                                          </p:stCondLst>
                                        </p:cTn>
                                        <p:tgtEl>
                                          <p:spTgt spid="5"/>
                                        </p:tgtEl>
                                        <p:attrNameLst>
                                          <p:attrName>ppt_w</p:attrName>
                                        </p:attrNameLst>
                                      </p:cBhvr>
                                      <p:tavLst>
                                        <p:tav tm="0">
                                          <p:val>
                                            <p:strVal val="0"/>
                                          </p:val>
                                        </p:tav>
                                        <p:tav tm="100000">
                                          <p:val>
                                            <p:strVal val="#ppt_w"/>
                                          </p:val>
                                        </p:tav>
                                      </p:tavLst>
                                    </p:anim>
                                    <p:anim calcmode="lin" valueType="num">
                                      <p:cBhvr>
                                        <p:cTn dur="500" id="8">
                                          <p:stCondLst>
                                            <p:cond delay="0"/>
                                          </p:stCondLst>
                                        </p:cTn>
                                        <p:tgtEl>
                                          <p:spTgt spid="5"/>
                                        </p:tgtEl>
                                        <p:attrNameLst>
                                          <p:attrName>ppt_h</p:attrName>
                                        </p:attrNameLst>
                                      </p:cBhvr>
                                      <p:tavLst>
                                        <p:tav tm="0">
                                          <p:val>
                                            <p:strVal val="0"/>
                                          </p:val>
                                        </p:tav>
                                        <p:tav tm="100000">
                                          <p:val>
                                            <p:strVal val="#ppt_h"/>
                                          </p:val>
                                        </p:tav>
                                      </p:tavLst>
                                    </p:anim>
                                    <p:animEffect filter="fade" transition="in">
                                      <p:cBhvr>
                                        <p:cTn dur="500" id="9"/>
                                        <p:tgtEl>
                                          <p:spTgt spid="5"/>
                                        </p:tgtEl>
                                      </p:cBhvr>
                                    </p:animEffect>
                                  </p:childTnLst>
                                </p:cTn>
                              </p:par>
                            </p:childTnLst>
                          </p:cTn>
                        </p:par>
                      </p:childTnLst>
                    </p:cTn>
                  </p:par>
                  <p:par>
                    <p:cTn fill="hold" id="10">
                      <p:stCondLst>
                        <p:cond delay="indefinite"/>
                      </p:stCondLst>
                      <p:childTnLst>
                        <p:par>
                          <p:cTn fill="hold" id="11">
                            <p:stCondLst>
                              <p:cond delay="0"/>
                            </p:stCondLst>
                            <p:childTnLst>
                              <p:par>
                                <p:cTn fill="hold" grpId="1" id="12" nodeType="clickEffect" presetClass="entr" presetID="47" presetSubtype="0">
                                  <p:stCondLst>
                                    <p:cond delay="0"/>
                                  </p:stCondLst>
                                  <p:childTnLst>
                                    <p:set>
                                      <p:cBhvr>
                                        <p:cTn dur="1" fill="hold" id="13">
                                          <p:stCondLst>
                                            <p:cond delay="0"/>
                                          </p:stCondLst>
                                        </p:cTn>
                                        <p:tgtEl>
                                          <p:spTgt spid="4"/>
                                        </p:tgtEl>
                                        <p:attrNameLst>
                                          <p:attrName>style.visibility</p:attrName>
                                        </p:attrNameLst>
                                      </p:cBhvr>
                                      <p:to>
                                        <p:strVal val="visible"/>
                                      </p:to>
                                    </p:set>
                                    <p:animEffect filter="fade" transition="in">
                                      <p:cBhvr>
                                        <p:cTn dur="1000" id="14"/>
                                        <p:tgtEl>
                                          <p:spTgt spid="4"/>
                                        </p:tgtEl>
                                      </p:cBhvr>
                                    </p:animEffect>
                                    <p:anim calcmode="lin" valueType="num">
                                      <p:cBhvr>
                                        <p:cTn dur="1000" id="15"/>
                                        <p:tgtEl>
                                          <p:spTgt spid="4"/>
                                        </p:tgtEl>
                                        <p:attrNameLst>
                                          <p:attrName>ppt_x</p:attrName>
                                        </p:attrNameLst>
                                      </p:cBhvr>
                                      <p:tavLst>
                                        <p:tav tm="0">
                                          <p:val>
                                            <p:strVal val="#ppt_x"/>
                                          </p:val>
                                        </p:tav>
                                        <p:tav tm="100000">
                                          <p:val>
                                            <p:strVal val="#ppt_x"/>
                                          </p:val>
                                        </p:tav>
                                      </p:tavLst>
                                    </p:anim>
                                    <p:anim calcmode="lin" valueType="num">
                                      <p:cBhvr>
                                        <p:cTn dur="1000" id="16"/>
                                        <p:tgtEl>
                                          <p:spTgt spid="4"/>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2" id="19" nodeType="clickEffect" presetClass="entr" presetID="47" presetSubtype="0">
                                  <p:stCondLst>
                                    <p:cond delay="0"/>
                                  </p:stCondLst>
                                  <p:childTnLst>
                                    <p:set>
                                      <p:cBhvr>
                                        <p:cTn dur="1" fill="hold" id="20">
                                          <p:stCondLst>
                                            <p:cond delay="0"/>
                                          </p:stCondLst>
                                        </p:cTn>
                                        <p:tgtEl>
                                          <p:spTgt spid="4">
                                            <p:txEl>
                                              <p:pRg end="0" st="0"/>
                                            </p:txEl>
                                          </p:spTgt>
                                        </p:tgtEl>
                                        <p:attrNameLst>
                                          <p:attrName>style.visibility</p:attrName>
                                        </p:attrNameLst>
                                      </p:cBhvr>
                                      <p:to>
                                        <p:strVal val="visible"/>
                                      </p:to>
                                    </p:set>
                                    <p:animEffect filter="fade" transition="in">
                                      <p:cBhvr>
                                        <p:cTn dur="1000" id="21"/>
                                        <p:tgtEl>
                                          <p:spTgt spid="4">
                                            <p:txEl>
                                              <p:pRg end="0" st="0"/>
                                            </p:txEl>
                                          </p:spTgt>
                                        </p:tgtEl>
                                      </p:cBhvr>
                                    </p:animEffect>
                                    <p:anim calcmode="lin" valueType="num">
                                      <p:cBhvr>
                                        <p:cTn dur="1000" id="22"/>
                                        <p:tgtEl>
                                          <p:spTgt spid="4">
                                            <p:txEl>
                                              <p:pRg end="0" st="0"/>
                                            </p:txEl>
                                          </p:spTgt>
                                        </p:tgtEl>
                                        <p:attrNameLst>
                                          <p:attrName>ppt_x</p:attrName>
                                        </p:attrNameLst>
                                      </p:cBhvr>
                                      <p:tavLst>
                                        <p:tav tm="0">
                                          <p:val>
                                            <p:strVal val="#ppt_x"/>
                                          </p:val>
                                        </p:tav>
                                        <p:tav tm="100000">
                                          <p:val>
                                            <p:strVal val="#ppt_x"/>
                                          </p:val>
                                        </p:tav>
                                      </p:tavLst>
                                    </p:anim>
                                    <p:anim calcmode="lin" valueType="num">
                                      <p:cBhvr>
                                        <p:cTn dur="1000" id="23"/>
                                        <p:tgtEl>
                                          <p:spTgt spid="4">
                                            <p:txEl>
                                              <p:pRg end="0" st="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5"/>
      <p:bldP animBg="1" grpId="1" spid="4"/>
      <p:bldP build="p" grpId="2" spid="4"/>
    </p:bldLst>
  </p:timing>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pic>
        <p:nvPicPr>
          <p:cNvPr id="2" name="Picture 4">
            <a:extLst>
              <a:ext uri="{44EAB5F7-12F7-4C7C-9192-97CB64F0A2ED}">
                <a16:creationId xmlns:a16="http://schemas.microsoft.com/office/drawing/2010/main" id="{92F43AD4-6E5E-46E6-B112-EDD683D30A09}"/>
              </a:ext>
            </a:extLst>
          </p:cNvPr>
          <p:cNvPicPr>
            <a:picLocks noChangeAspect="true"/>
          </p:cNvPicPr>
          <p:nvPr/>
        </p:nvPicPr>
        <p:blipFill>
          <a:blip r:embed="rId2"/>
          <a:srcRect t="96181"/>
          <a:stretch>
            <a:fillRect/>
          </a:stretch>
        </p:blipFill>
        <p:spPr>
          <a:xfrm rot="0">
            <a:off x="675957" y="6471920"/>
            <a:ext cx="2143125" cy="193040"/>
          </a:xfrm>
          <a:prstGeom prst="rect">
            <a:avLst/>
          </a:prstGeom>
          <a:noFill/>
        </p:spPr>
      </p:pic>
      <p:sp>
        <p:nvSpPr>
          <p:cNvPr id="3" name="Title 3">
            <a:extLst>
              <a:ext uri="{85C4FBC2-4F03-44FD-9B9B-BB97BE451359}">
                <a16:creationId xmlns:a16="http://schemas.microsoft.com/office/drawing/2010/main" id="{E7DD8549-5FFF-4296-8025-42E5CC647318}"/>
              </a:ext>
            </a:extLst>
          </p:cNvPr>
          <p:cNvSpPr>
            <a:spLocks noGrp="true"/>
          </p:cNvSpPr>
          <p:nvPr>
            <p:ph idx="2" type="title"/>
          </p:nvPr>
        </p:nvSpPr>
        <p:spPr>
          <a:xfrm rot="0">
            <a:off x="675957" y="370589"/>
            <a:ext cx="2981643" cy="830997"/>
          </a:xfrm>
        </p:spPr>
        <p:txBody>
          <a:bodyPr rtlCol="0">
            <a:normAutofit/>
          </a:bodyPr>
          <a:lstStyle/>
          <a:p>
            <a:pPr/>
            <a:r>
              <a:rPr dirty="0" lang="en-US"/>
              <a:t>RESULTS </a:t>
            </a:r>
            <a:endParaRPr dirty="0" lang="en-US"/>
          </a:p>
        </p:txBody>
      </p:sp>
      <p:sp>
        <p:nvSpPr>
          <p:cNvPr id="4" name="Text Placeholder 30">
            <a:extLst>
              <a:ext uri="{47414AD1-9ECF-4262-B50B-B531BF51B3A3}">
                <a16:creationId xmlns:a16="http://schemas.microsoft.com/office/drawing/2010/main" id="{B0DD3727-B73C-4086-BA1B-2773024EC82B}"/>
              </a:ext>
            </a:extLst>
          </p:cNvPr>
          <p:cNvSpPr txBox="1"/>
          <p:nvPr/>
        </p:nvSpPr>
        <p:spPr>
          <a:xfrm rot="0">
            <a:off x="320982" y="1275371"/>
            <a:ext cx="3343561" cy="666078"/>
          </a:xfrm>
          <a:prstGeom prst="rect">
            <a:avLst/>
          </a:prstGeom>
        </p:spPr>
        <p:txBody>
          <a:bodyPr bIns="45720" lIns="91440" rIns="91440" rtlCol="0" tIns="45720" vert="horz">
            <a:normAutofit/>
          </a:bodyPr>
          <a:lstStyle>
            <a:lvl1pPr algn="ctr" indent="0" lvl="0" marL="0" rtl="false">
              <a:spcBef>
                <a:spcPts val="1000"/>
              </a:spcBef>
              <a:spcAft>
                <a:spcPts val="0"/>
              </a:spcAft>
              <a:buClr>
                <a:schemeClr val="accent1"/>
              </a:buClr>
              <a:buSzPct val="80000"/>
              <a:buFont typeface="Wingdings 3"/>
              <a:buNone/>
              <a:defRPr dirty="0" lang="en-US" sz="1600">
                <a:solidFill>
                  <a:schemeClr val="tx1"/>
                </a:solidFill>
                <a:latin typeface="+mn-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GB" sz="2000"/>
              <a:t/>
            </a:r>
            <a:endParaRPr dirty="0" lang="en-GB" sz="2000"/>
          </a:p>
        </p:txBody>
      </p:sp>
      <p:sp>
        <p:nvSpPr>
          <p:cNvPr id="5" name="Text Placeholder 30">
            <a:extLst>
              <a:ext uri="{0410D2D5-81FB-41F8-A3D3-46F9BF09C557}">
                <a16:creationId xmlns:a16="http://schemas.microsoft.com/office/drawing/2010/main" id="{1628D6B9-ECD0-4D23-9D97-EB9267585232}"/>
              </a:ext>
            </a:extLst>
          </p:cNvPr>
          <p:cNvSpPr txBox="1"/>
          <p:nvPr/>
        </p:nvSpPr>
        <p:spPr>
          <a:xfrm rot="0">
            <a:off x="4345694" y="1275371"/>
            <a:ext cx="3343561" cy="666078"/>
          </a:xfrm>
          <a:prstGeom prst="rect">
            <a:avLst/>
          </a:prstGeom>
        </p:spPr>
        <p:txBody>
          <a:bodyPr bIns="45720" lIns="91440" rIns="91440" rtlCol="0" tIns="45720" vert="horz">
            <a:normAutofit/>
          </a:bodyPr>
          <a:lstStyle>
            <a:lvl1pPr algn="ctr" indent="0" lvl="0" marL="0" rtl="false">
              <a:spcBef>
                <a:spcPts val="1000"/>
              </a:spcBef>
              <a:spcAft>
                <a:spcPts val="0"/>
              </a:spcAft>
              <a:buClr>
                <a:schemeClr val="accent1"/>
              </a:buClr>
              <a:buSzPct val="80000"/>
              <a:buFont typeface="Wingdings 3"/>
              <a:buNone/>
              <a:defRPr dirty="0" lang="en-US" sz="1600">
                <a:solidFill>
                  <a:schemeClr val="tx1"/>
                </a:solidFill>
                <a:latin typeface="+mn-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GB" sz="2000"/>
              <a:t/>
            </a:r>
            <a:endParaRPr dirty="0" lang="en-GB" sz="2000"/>
          </a:p>
        </p:txBody>
      </p:sp>
      <p:sp>
        <p:nvSpPr>
          <p:cNvPr id="6" name="Title 3">
            <a:extLst>
              <a:ext uri="{48A49BC3-A41C-4B93-B77A-A71ABEC3F801}">
                <a16:creationId xmlns:a16="http://schemas.microsoft.com/office/drawing/2010/main" id="{FE3F4B84-A478-457A-8ADB-C5290A9609CF}"/>
              </a:ext>
            </a:extLst>
          </p:cNvPr>
          <p:cNvSpPr txBox="1"/>
          <p:nvPr/>
        </p:nvSpPr>
        <p:spPr>
          <a:xfrm rot="0">
            <a:off x="422959" y="5737442"/>
            <a:ext cx="2981643" cy="830997"/>
          </a:xfrm>
          <a:prstGeom prst="rect">
            <a:avLst/>
          </a:prstGeom>
        </p:spPr>
        <p:txBody>
          <a:bodyPr anchor="t" bIns="45720" lIns="91440" rIns="91440" rtlCol="0" tIns="45720" vert="horz">
            <a:normAutofit/>
          </a:bodyPr>
          <a:lstStyle>
            <a:lvl1pPr algn="l" lvl="0" rtl="false">
              <a:spcBef>
                <a:spcPct val="0"/>
              </a:spcBef>
              <a:buNone/>
              <a:defRPr b="1" dirty="0" lang="en-US" sz="4800">
                <a:solidFill>
                  <a:schemeClr val="tx1"/>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a:lstStyle>
          <a:p>
            <a:pPr/>
            <a:r>
              <a:rPr dirty="0" lang="en-US"/>
              <a:t> </a:t>
            </a:r>
            <a:r>
              <a:rPr b="0" dirty="0" lang="en-GB" sz="2000" u="sng">
                <a:solidFill>
                  <a:srgbClr val="0070c0"/>
                </a:solidFill>
                <a:latin typeface="+mj-lt"/>
                <a:hlinkClick action="ppaction://media" r:id=""/>
              </a:rPr>
              <a:t>Demo Link</a:t>
            </a:r>
            <a:endParaRPr b="0" dirty="0" lang="en-GB" sz="2000" u="sng">
              <a:solidFill>
                <a:srgbClr val="0070c0"/>
              </a:solidFill>
              <a:latin typeface="+mj-lt"/>
              <a:hlinkClick action="ppaction://media" r:id=""/>
            </a:endParaRPr>
          </a:p>
        </p:txBody>
      </p:sp>
      <p:sp>
        <p:nvSpPr>
          <p:cNvPr id="7" name="Text Placeholder 1">
            <a:extLst>
              <a:ext uri="{2CE7123E-6F5C-4029-8E54-605C46336B98}">
                <a16:creationId xmlns:a16="http://schemas.microsoft.com/office/drawing/2010/main" id="{2CE39795-303E-4D5F-81DE-6AF1CD7E1709}"/>
              </a:ext>
            </a:extLst>
          </p:cNvPr>
          <p:cNvSpPr>
            <a:spLocks noGrp="true"/>
          </p:cNvSpPr>
          <p:nvPr>
            <p:ph type="body"/>
          </p:nvPr>
        </p:nvSpPr>
        <p:spPr>
          <a:xfrm rot="0">
            <a:off x="807167" y="1431693"/>
            <a:ext cx="8440921" cy="4907032"/>
          </a:xfrm>
        </p:spPr>
        <p:txBody>
          <a:bodyPr rtlCol="0">
            <a:normAutofit fontScale="100000" lnSpcReduction="0"/>
          </a:bodyPr>
          <a:lstStyle/>
          <a:p>
            <a:pPr algn="just" indent="0" marL="0">
              <a:buFont typeface="Wingdings"/>
              <a:buNone/>
            </a:pPr>
            <a:r>
              <a:rPr b="0" dirty="0" lang="en-US">
                <a:latin typeface="Alegreya"/>
              </a:rPr>
              <a:t>Sales by category :</a:t>
            </a:r>
            <a:endParaRPr b="0" dirty="0" lang="en-US">
              <a:latin typeface="Alegreya"/>
            </a:endParaRPr>
          </a:p>
        </p:txBody>
      </p:sp>
      <p:pic>
        <p:nvPicPr>
          <p:cNvPr id="8" name="">
            <a:extLst>
              <a:ext uri="{B05005D0-1374-44F2-B18C-78446677F5F2}">
                <a16:creationId xmlns:a16="http://schemas.microsoft.com/office/drawing/2010/main" id="{B83EE501-F8F1-4495-BCF8-6C513915680D}"/>
              </a:ext>
            </a:extLst>
          </p:cNvPr>
          <p:cNvPicPr>
            <a:picLocks noChangeAspect="true"/>
          </p:cNvPicPr>
          <p:nvPr/>
        </p:nvPicPr>
        <p:blipFill>
          <a:blip r:embed="rId3"/>
          <a:srcRect b="9790" l="8400" r="19950" t="25940"/>
          <a:stretch>
            <a:fillRect/>
          </a:stretch>
        </p:blipFill>
        <p:spPr>
          <a:xfrm flipH="false" flipV="false" rot="0">
            <a:off x="807167" y="2019300"/>
            <a:ext cx="7777667" cy="3922493"/>
          </a:xfrm>
          <a:prstGeom prst="rect">
            <a:avLst/>
          </a:prstGeom>
          <a:noFill/>
        </p:spPr>
      </p:pic>
    </p:spTree>
    <p:extLst>
      <p:ext uri="{A7E60AEB-0825-4FBB-A7D7-E4B3CFB5D366}">
        <p14:creationId xmlns:p14="http://schemas.microsoft.com/office/powerpoint/2010/main" val="1730044390287"/>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500" fill="hold" id="6">
                                          <p:stCondLst>
                                            <p:cond delay="0"/>
                                          </p:stCondLst>
                                        </p:cTn>
                                        <p:tgtEl>
                                          <p:spTgt spid="3"/>
                                        </p:tgtEl>
                                        <p:attrNameLst>
                                          <p:attrName>style.visibility</p:attrName>
                                        </p:attrNameLst>
                                      </p:cBhvr>
                                      <p:to>
                                        <p:strVal val="visible"/>
                                      </p:to>
                                    </p:set>
                                    <p:anim calcmode="lin" valueType="num">
                                      <p:cBhvr>
                                        <p:cTn dur="500" id="7">
                                          <p:stCondLst>
                                            <p:cond delay="0"/>
                                          </p:stCondLst>
                                        </p:cTn>
                                        <p:tgtEl>
                                          <p:spTgt spid="3"/>
                                        </p:tgtEl>
                                        <p:attrNameLst>
                                          <p:attrName>ppt_w</p:attrName>
                                        </p:attrNameLst>
                                      </p:cBhvr>
                                      <p:tavLst>
                                        <p:tav tm="0">
                                          <p:val>
                                            <p:strVal val="0"/>
                                          </p:val>
                                        </p:tav>
                                        <p:tav tm="100000">
                                          <p:val>
                                            <p:strVal val="#ppt_w"/>
                                          </p:val>
                                        </p:tav>
                                      </p:tavLst>
                                    </p:anim>
                                    <p:anim calcmode="lin" valueType="num">
                                      <p:cBhvr>
                                        <p:cTn dur="500" id="8">
                                          <p:stCondLst>
                                            <p:cond delay="0"/>
                                          </p:stCondLst>
                                        </p:cTn>
                                        <p:tgtEl>
                                          <p:spTgt spid="3"/>
                                        </p:tgtEl>
                                        <p:attrNameLst>
                                          <p:attrName>ppt_h</p:attrName>
                                        </p:attrNameLst>
                                      </p:cBhvr>
                                      <p:tavLst>
                                        <p:tav tm="0">
                                          <p:val>
                                            <p:strVal val="0"/>
                                          </p:val>
                                        </p:tav>
                                        <p:tav tm="100000">
                                          <p:val>
                                            <p:strVal val="#ppt_h"/>
                                          </p:val>
                                        </p:tav>
                                      </p:tavLst>
                                    </p:anim>
                                    <p:animEffect filter="fade" transition="in">
                                      <p:cBhvr>
                                        <p:cTn dur="500" id="9"/>
                                        <p:tgtEl>
                                          <p:spTgt spid="3"/>
                                        </p:tgtEl>
                                      </p:cBhvr>
                                    </p:animEffect>
                                  </p:childTnLst>
                                </p:cTn>
                              </p:par>
                            </p:childTnLst>
                          </p:cTn>
                        </p:par>
                      </p:childTnLst>
                    </p:cTn>
                  </p:par>
                  <p:par>
                    <p:cTn fill="hold" id="10">
                      <p:stCondLst>
                        <p:cond delay="indefinite"/>
                      </p:stCondLst>
                      <p:childTnLst>
                        <p:par>
                          <p:cTn fill="hold" id="11">
                            <p:stCondLst>
                              <p:cond delay="0"/>
                            </p:stCondLst>
                            <p:childTnLst>
                              <p:par>
                                <p:cTn fill="hold" grpId="1" id="12" nodeType="clickEffect" presetClass="entr" presetID="47" presetSubtype="0">
                                  <p:stCondLst>
                                    <p:cond delay="0"/>
                                  </p:stCondLst>
                                  <p:childTnLst>
                                    <p:set>
                                      <p:cBhvr>
                                        <p:cTn dur="1" fill="hold" id="13">
                                          <p:stCondLst>
                                            <p:cond delay="0"/>
                                          </p:stCondLst>
                                        </p:cTn>
                                        <p:tgtEl>
                                          <p:spTgt spid="4"/>
                                        </p:tgtEl>
                                        <p:attrNameLst>
                                          <p:attrName>style.visibility</p:attrName>
                                        </p:attrNameLst>
                                      </p:cBhvr>
                                      <p:to>
                                        <p:strVal val="visible"/>
                                      </p:to>
                                    </p:set>
                                    <p:animEffect filter="fade" transition="in">
                                      <p:cBhvr>
                                        <p:cTn dur="1000" id="14"/>
                                        <p:tgtEl>
                                          <p:spTgt spid="4"/>
                                        </p:tgtEl>
                                      </p:cBhvr>
                                    </p:animEffect>
                                    <p:anim calcmode="lin" valueType="num">
                                      <p:cBhvr>
                                        <p:cTn dur="1000" id="15"/>
                                        <p:tgtEl>
                                          <p:spTgt spid="4"/>
                                        </p:tgtEl>
                                        <p:attrNameLst>
                                          <p:attrName>ppt_x</p:attrName>
                                        </p:attrNameLst>
                                      </p:cBhvr>
                                      <p:tavLst>
                                        <p:tav tm="0">
                                          <p:val>
                                            <p:strVal val="#ppt_x"/>
                                          </p:val>
                                        </p:tav>
                                        <p:tav tm="100000">
                                          <p:val>
                                            <p:strVal val="#ppt_x"/>
                                          </p:val>
                                        </p:tav>
                                      </p:tavLst>
                                    </p:anim>
                                    <p:anim calcmode="lin" valueType="num">
                                      <p:cBhvr>
                                        <p:cTn dur="1000" id="16"/>
                                        <p:tgtEl>
                                          <p:spTgt spid="4"/>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2" id="19" nodeType="clickEffect" presetClass="entr" presetID="47" presetSubtype="0">
                                  <p:stCondLst>
                                    <p:cond delay="0"/>
                                  </p:stCondLst>
                                  <p:childTnLst>
                                    <p:set>
                                      <p:cBhvr>
                                        <p:cTn dur="1" fill="hold" id="20">
                                          <p:stCondLst>
                                            <p:cond delay="0"/>
                                          </p:stCondLst>
                                        </p:cTn>
                                        <p:tgtEl>
                                          <p:spTgt spid="5"/>
                                        </p:tgtEl>
                                        <p:attrNameLst>
                                          <p:attrName>style.visibility</p:attrName>
                                        </p:attrNameLst>
                                      </p:cBhvr>
                                      <p:to>
                                        <p:strVal val="visible"/>
                                      </p:to>
                                    </p:set>
                                    <p:animEffect filter="fade" transition="in">
                                      <p:cBhvr>
                                        <p:cTn dur="1000" id="21"/>
                                        <p:tgtEl>
                                          <p:spTgt spid="5"/>
                                        </p:tgtEl>
                                      </p:cBhvr>
                                    </p:animEffect>
                                    <p:anim calcmode="lin" valueType="num">
                                      <p:cBhvr>
                                        <p:cTn dur="1000" id="22"/>
                                        <p:tgtEl>
                                          <p:spTgt spid="5"/>
                                        </p:tgtEl>
                                        <p:attrNameLst>
                                          <p:attrName>ppt_x</p:attrName>
                                        </p:attrNameLst>
                                      </p:cBhvr>
                                      <p:tavLst>
                                        <p:tav tm="0">
                                          <p:val>
                                            <p:strVal val="#ppt_x"/>
                                          </p:val>
                                        </p:tav>
                                        <p:tav tm="100000">
                                          <p:val>
                                            <p:strVal val="#ppt_x"/>
                                          </p:val>
                                        </p:tav>
                                      </p:tavLst>
                                    </p:anim>
                                    <p:anim calcmode="lin" valueType="num">
                                      <p:cBhvr>
                                        <p:cTn dur="1000" id="23"/>
                                        <p:tgtEl>
                                          <p:spTgt spid="5"/>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3" id="26" nodeType="clickEffect" presetClass="entr" presetID="47" presetSubtype="0">
                                  <p:stCondLst>
                                    <p:cond delay="0"/>
                                  </p:stCondLst>
                                  <p:childTnLst>
                                    <p:set>
                                      <p:cBhvr>
                                        <p:cTn dur="1" fill="hold" id="27">
                                          <p:stCondLst>
                                            <p:cond delay="0"/>
                                          </p:stCondLst>
                                        </p:cTn>
                                        <p:tgtEl>
                                          <p:spTgt spid="7"/>
                                        </p:tgtEl>
                                        <p:attrNameLst>
                                          <p:attrName>style.visibility</p:attrName>
                                        </p:attrNameLst>
                                      </p:cBhvr>
                                      <p:to>
                                        <p:strVal val="visible"/>
                                      </p:to>
                                    </p:set>
                                    <p:animEffect filter="fade" transition="in">
                                      <p:cBhvr>
                                        <p:cTn dur="1000" id="28"/>
                                        <p:tgtEl>
                                          <p:spTgt spid="7"/>
                                        </p:tgtEl>
                                      </p:cBhvr>
                                    </p:animEffect>
                                    <p:anim calcmode="lin" valueType="num">
                                      <p:cBhvr>
                                        <p:cTn dur="1000" id="29"/>
                                        <p:tgtEl>
                                          <p:spTgt spid="7"/>
                                        </p:tgtEl>
                                        <p:attrNameLst>
                                          <p:attrName>ppt_x</p:attrName>
                                        </p:attrNameLst>
                                      </p:cBhvr>
                                      <p:tavLst>
                                        <p:tav tm="0">
                                          <p:val>
                                            <p:strVal val="#ppt_x"/>
                                          </p:val>
                                        </p:tav>
                                        <p:tav tm="100000">
                                          <p:val>
                                            <p:strVal val="#ppt_x"/>
                                          </p:val>
                                        </p:tav>
                                      </p:tavLst>
                                    </p:anim>
                                    <p:anim calcmode="lin" valueType="num">
                                      <p:cBhvr>
                                        <p:cTn dur="1000" id="30"/>
                                        <p:tgtEl>
                                          <p:spTgt spid="7"/>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4" id="33" nodeType="clickEffect" presetClass="entr" presetID="47" presetSubtype="0">
                                  <p:stCondLst>
                                    <p:cond delay="0"/>
                                  </p:stCondLst>
                                  <p:childTnLst>
                                    <p:set>
                                      <p:cBhvr>
                                        <p:cTn dur="1" fill="hold" id="34">
                                          <p:stCondLst>
                                            <p:cond delay="0"/>
                                          </p:stCondLst>
                                        </p:cTn>
                                        <p:tgtEl>
                                          <p:spTgt spid="7">
                                            <p:txEl>
                                              <p:pRg end="0" st="0"/>
                                            </p:txEl>
                                          </p:spTgt>
                                        </p:tgtEl>
                                        <p:attrNameLst>
                                          <p:attrName>style.visibility</p:attrName>
                                        </p:attrNameLst>
                                      </p:cBhvr>
                                      <p:to>
                                        <p:strVal val="visible"/>
                                      </p:to>
                                    </p:set>
                                    <p:animEffect filter="fade" transition="in">
                                      <p:cBhvr>
                                        <p:cTn dur="1000" id="35"/>
                                        <p:tgtEl>
                                          <p:spTgt spid="7">
                                            <p:txEl>
                                              <p:pRg end="0" st="0"/>
                                            </p:txEl>
                                          </p:spTgt>
                                        </p:tgtEl>
                                      </p:cBhvr>
                                    </p:animEffect>
                                    <p:anim calcmode="lin" valueType="num">
                                      <p:cBhvr>
                                        <p:cTn dur="1000" id="36"/>
                                        <p:tgtEl>
                                          <p:spTgt spid="7">
                                            <p:txEl>
                                              <p:pRg end="0" st="0"/>
                                            </p:txEl>
                                          </p:spTgt>
                                        </p:tgtEl>
                                        <p:attrNameLst>
                                          <p:attrName>ppt_x</p:attrName>
                                        </p:attrNameLst>
                                      </p:cBhvr>
                                      <p:tavLst>
                                        <p:tav tm="0">
                                          <p:val>
                                            <p:strVal val="#ppt_x"/>
                                          </p:val>
                                        </p:tav>
                                        <p:tav tm="100000">
                                          <p:val>
                                            <p:strVal val="#ppt_x"/>
                                          </p:val>
                                        </p:tav>
                                      </p:tavLst>
                                    </p:anim>
                                    <p:anim calcmode="lin" valueType="num">
                                      <p:cBhvr>
                                        <p:cTn dur="1000" id="37"/>
                                        <p:tgtEl>
                                          <p:spTgt spid="7">
                                            <p:txEl>
                                              <p:pRg end="0" st="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3"/>
      <p:bldP animBg="1" grpId="1" spid="4"/>
      <p:bldP animBg="1" grpId="2" spid="5"/>
      <p:bldP animBg="1" grpId="3" spid="7"/>
      <p:bldP build="p" grpId="4" spid="7"/>
    </p:bldLst>
  </p:timing>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pic>
        <p:nvPicPr>
          <p:cNvPr id="2" name="Picture 4">
            <a:extLst>
              <a:ext uri="{844C7D93-41D3-40E7-9312-055694F787ED}">
                <a16:creationId xmlns:a16="http://schemas.microsoft.com/office/drawing/2010/main" id="{2FDE38A8-DE9C-45B8-A54B-60DC5DED69AB}"/>
              </a:ext>
            </a:extLst>
          </p:cNvPr>
          <p:cNvPicPr>
            <a:picLocks noChangeAspect="true"/>
          </p:cNvPicPr>
          <p:nvPr/>
        </p:nvPicPr>
        <p:blipFill>
          <a:blip r:embed="rId2"/>
          <a:srcRect t="96181"/>
          <a:stretch>
            <a:fillRect/>
          </a:stretch>
        </p:blipFill>
        <p:spPr>
          <a:xfrm rot="0">
            <a:off x="675957" y="6471920"/>
            <a:ext cx="2143125" cy="193040"/>
          </a:xfrm>
          <a:prstGeom prst="rect">
            <a:avLst/>
          </a:prstGeom>
          <a:noFill/>
        </p:spPr>
      </p:pic>
      <p:sp>
        <p:nvSpPr>
          <p:cNvPr id="3" name="Title 3">
            <a:extLst>
              <a:ext uri="{9DBF439F-1692-44E2-B08D-36AFD79D1EDA}">
                <a16:creationId xmlns:a16="http://schemas.microsoft.com/office/drawing/2010/main" id="{55F6BC22-982B-4A55-83BB-32AB9F2C869C}"/>
              </a:ext>
            </a:extLst>
          </p:cNvPr>
          <p:cNvSpPr>
            <a:spLocks noGrp="true"/>
          </p:cNvSpPr>
          <p:nvPr>
            <p:ph idx="2" type="title"/>
          </p:nvPr>
        </p:nvSpPr>
        <p:spPr>
          <a:xfrm rot="0">
            <a:off x="675957" y="370589"/>
            <a:ext cx="2981643" cy="830997"/>
          </a:xfrm>
        </p:spPr>
        <p:txBody>
          <a:bodyPr rtlCol="0">
            <a:normAutofit/>
          </a:bodyPr>
          <a:lstStyle/>
          <a:p>
            <a:pPr/>
            <a:r>
              <a:rPr dirty="0" lang="en-US"/>
              <a:t>RESULTS </a:t>
            </a:r>
            <a:endParaRPr dirty="0" lang="en-US"/>
          </a:p>
        </p:txBody>
      </p:sp>
      <p:sp>
        <p:nvSpPr>
          <p:cNvPr id="4" name="Text Placeholder 30">
            <a:extLst>
              <a:ext uri="{E515ABAC-EDB2-4948-B410-5534EC4DBE37}">
                <a16:creationId xmlns:a16="http://schemas.microsoft.com/office/drawing/2010/main" id="{B74C6A22-DAB7-4059-88F7-AADE244D3C5E}"/>
              </a:ext>
            </a:extLst>
          </p:cNvPr>
          <p:cNvSpPr txBox="1"/>
          <p:nvPr/>
        </p:nvSpPr>
        <p:spPr>
          <a:xfrm rot="0">
            <a:off x="320982" y="1275371"/>
            <a:ext cx="3343561" cy="666078"/>
          </a:xfrm>
          <a:prstGeom prst="rect">
            <a:avLst/>
          </a:prstGeom>
        </p:spPr>
        <p:txBody>
          <a:bodyPr bIns="45720" lIns="91440" rIns="91440" rtlCol="0" tIns="45720" vert="horz">
            <a:normAutofit/>
          </a:bodyPr>
          <a:lstStyle>
            <a:lvl1pPr algn="ctr" indent="0" lvl="0" marL="0" rtl="false">
              <a:spcBef>
                <a:spcPts val="1000"/>
              </a:spcBef>
              <a:spcAft>
                <a:spcPts val="0"/>
              </a:spcAft>
              <a:buClr>
                <a:schemeClr val="accent1"/>
              </a:buClr>
              <a:buSzPct val="80000"/>
              <a:buFont typeface="Wingdings 3"/>
              <a:buNone/>
              <a:defRPr dirty="0" lang="en-US" sz="1600">
                <a:solidFill>
                  <a:schemeClr val="tx1"/>
                </a:solidFill>
                <a:latin typeface="+mn-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GB" sz="2000"/>
              <a:t/>
            </a:r>
            <a:endParaRPr dirty="0" lang="en-GB" sz="2000"/>
          </a:p>
        </p:txBody>
      </p:sp>
      <p:sp>
        <p:nvSpPr>
          <p:cNvPr id="5" name="Text Placeholder 30">
            <a:extLst>
              <a:ext uri="{4BCE81C5-A298-4AAB-94EA-9A1F4B95395F}">
                <a16:creationId xmlns:a16="http://schemas.microsoft.com/office/drawing/2010/main" id="{AF5690FE-E3EA-4BF9-B074-9E9BE39A5F46}"/>
              </a:ext>
            </a:extLst>
          </p:cNvPr>
          <p:cNvSpPr txBox="1"/>
          <p:nvPr/>
        </p:nvSpPr>
        <p:spPr>
          <a:xfrm rot="0">
            <a:off x="4345694" y="1275371"/>
            <a:ext cx="3343561" cy="666078"/>
          </a:xfrm>
          <a:prstGeom prst="rect">
            <a:avLst/>
          </a:prstGeom>
        </p:spPr>
        <p:txBody>
          <a:bodyPr bIns="45720" lIns="91440" rIns="91440" rtlCol="0" tIns="45720" vert="horz">
            <a:normAutofit/>
          </a:bodyPr>
          <a:lstStyle>
            <a:lvl1pPr algn="ctr" indent="0" lvl="0" marL="0" rtl="false">
              <a:spcBef>
                <a:spcPts val="1000"/>
              </a:spcBef>
              <a:spcAft>
                <a:spcPts val="0"/>
              </a:spcAft>
              <a:buClr>
                <a:schemeClr val="accent1"/>
              </a:buClr>
              <a:buSzPct val="80000"/>
              <a:buFont typeface="Wingdings 3"/>
              <a:buNone/>
              <a:defRPr dirty="0" lang="en-US" sz="1600">
                <a:solidFill>
                  <a:schemeClr val="tx1"/>
                </a:solidFill>
                <a:latin typeface="+mn-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GB" sz="2000"/>
              <a:t/>
            </a:r>
            <a:endParaRPr dirty="0" lang="en-GB" sz="2000"/>
          </a:p>
        </p:txBody>
      </p:sp>
      <p:sp>
        <p:nvSpPr>
          <p:cNvPr id="6" name="Title 3">
            <a:extLst>
              <a:ext uri="{6B230973-87DA-406C-ADA9-E02904F1AD8B}">
                <a16:creationId xmlns:a16="http://schemas.microsoft.com/office/drawing/2010/main" id="{68A6D391-4ADE-464A-889E-7638F69EB856}"/>
              </a:ext>
            </a:extLst>
          </p:cNvPr>
          <p:cNvSpPr txBox="1"/>
          <p:nvPr/>
        </p:nvSpPr>
        <p:spPr>
          <a:xfrm rot="0">
            <a:off x="422959" y="5737442"/>
            <a:ext cx="2981643" cy="830997"/>
          </a:xfrm>
          <a:prstGeom prst="rect">
            <a:avLst/>
          </a:prstGeom>
        </p:spPr>
        <p:txBody>
          <a:bodyPr anchor="t" bIns="45720" lIns="91440" rIns="91440" rtlCol="0" tIns="45720" vert="horz">
            <a:normAutofit/>
          </a:bodyPr>
          <a:lstStyle>
            <a:lvl1pPr algn="l" lvl="0" rtl="false">
              <a:spcBef>
                <a:spcPct val="0"/>
              </a:spcBef>
              <a:buNone/>
              <a:defRPr b="1" dirty="0" lang="en-US" sz="4800">
                <a:solidFill>
                  <a:schemeClr val="tx1"/>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a:lstStyle>
          <a:p>
            <a:pPr/>
            <a:r>
              <a:rPr dirty="0" lang="en-US"/>
              <a:t> </a:t>
            </a:r>
            <a:r>
              <a:rPr b="0" dirty="0" lang="en-GB" sz="2000" u="sng">
                <a:solidFill>
                  <a:srgbClr val="0070c0"/>
                </a:solidFill>
                <a:latin typeface="+mj-lt"/>
                <a:hlinkClick action="ppaction://media" r:id=""/>
              </a:rPr>
              <a:t>Demo Link</a:t>
            </a:r>
            <a:endParaRPr b="0" dirty="0" lang="en-GB" sz="2000" u="sng">
              <a:solidFill>
                <a:srgbClr val="0070c0"/>
              </a:solidFill>
              <a:latin typeface="+mj-lt"/>
              <a:hlinkClick action="ppaction://media" r:id=""/>
            </a:endParaRPr>
          </a:p>
        </p:txBody>
      </p:sp>
      <p:sp>
        <p:nvSpPr>
          <p:cNvPr id="7" name="Text Placeholder 1">
            <a:extLst>
              <a:ext uri="{AB88946C-8957-4C73-948D-7DFE1FDAD4F4}">
                <a16:creationId xmlns:a16="http://schemas.microsoft.com/office/drawing/2010/main" id="{10612C40-DDEA-497A-A97E-A9537F076359}"/>
              </a:ext>
            </a:extLst>
          </p:cNvPr>
          <p:cNvSpPr>
            <a:spLocks noGrp="true"/>
          </p:cNvSpPr>
          <p:nvPr>
            <p:ph type="body"/>
          </p:nvPr>
        </p:nvSpPr>
        <p:spPr>
          <a:xfrm rot="0">
            <a:off x="807167" y="1431693"/>
            <a:ext cx="8440921" cy="4907032"/>
          </a:xfrm>
        </p:spPr>
        <p:txBody>
          <a:bodyPr rtlCol="0">
            <a:normAutofit fontScale="100000" lnSpcReduction="0"/>
          </a:bodyPr>
          <a:lstStyle/>
          <a:p>
            <a:pPr algn="just" indent="0" marL="0">
              <a:buFont typeface="Wingdings"/>
              <a:buNone/>
            </a:pPr>
            <a:r>
              <a:rPr b="0" dirty="0" lang="en-US">
                <a:latin typeface="Alegreya"/>
              </a:rPr>
              <a:t>Profit by Region:</a:t>
            </a:r>
            <a:endParaRPr b="0" dirty="0" lang="en-US">
              <a:latin typeface="Alegreya"/>
            </a:endParaRPr>
          </a:p>
        </p:txBody>
      </p:sp>
      <p:pic>
        <p:nvPicPr>
          <p:cNvPr id="8" name="">
            <a:extLst>
              <a:ext uri="{3EFFA33D-E5C3-43E6-8514-63F136284E56}">
                <a16:creationId xmlns:a16="http://schemas.microsoft.com/office/drawing/2010/main" id="{B7DC06C9-3371-4BE7-8F46-7A898D6069EF}"/>
              </a:ext>
            </a:extLst>
          </p:cNvPr>
          <p:cNvPicPr>
            <a:picLocks noChangeAspect="true"/>
          </p:cNvPicPr>
          <p:nvPr/>
        </p:nvPicPr>
        <p:blipFill>
          <a:blip r:embed="rId3"/>
          <a:srcRect b="8810" l="8150" r="19770" t="25370"/>
          <a:stretch>
            <a:fillRect/>
          </a:stretch>
        </p:blipFill>
        <p:spPr>
          <a:xfrm flipH="false" flipV="false" rot="0">
            <a:off x="906494" y="1950958"/>
            <a:ext cx="8788977" cy="4511462"/>
          </a:xfrm>
          <a:prstGeom prst="rect">
            <a:avLst/>
          </a:prstGeom>
          <a:noFill/>
        </p:spPr>
      </p:pic>
    </p:spTree>
    <p:extLst>
      <p:ext uri="{8E4164F2-933E-4C8C-96B3-C88A321AE430}">
        <p14:creationId xmlns:p14="http://schemas.microsoft.com/office/powerpoint/2010/main" val="1730044390290"/>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500" fill="hold" id="6">
                                          <p:stCondLst>
                                            <p:cond delay="0"/>
                                          </p:stCondLst>
                                        </p:cTn>
                                        <p:tgtEl>
                                          <p:spTgt spid="3"/>
                                        </p:tgtEl>
                                        <p:attrNameLst>
                                          <p:attrName>style.visibility</p:attrName>
                                        </p:attrNameLst>
                                      </p:cBhvr>
                                      <p:to>
                                        <p:strVal val="visible"/>
                                      </p:to>
                                    </p:set>
                                    <p:anim calcmode="lin" valueType="num">
                                      <p:cBhvr>
                                        <p:cTn dur="500" id="7">
                                          <p:stCondLst>
                                            <p:cond delay="0"/>
                                          </p:stCondLst>
                                        </p:cTn>
                                        <p:tgtEl>
                                          <p:spTgt spid="3"/>
                                        </p:tgtEl>
                                        <p:attrNameLst>
                                          <p:attrName>ppt_w</p:attrName>
                                        </p:attrNameLst>
                                      </p:cBhvr>
                                      <p:tavLst>
                                        <p:tav tm="0">
                                          <p:val>
                                            <p:strVal val="0"/>
                                          </p:val>
                                        </p:tav>
                                        <p:tav tm="100000">
                                          <p:val>
                                            <p:strVal val="#ppt_w"/>
                                          </p:val>
                                        </p:tav>
                                      </p:tavLst>
                                    </p:anim>
                                    <p:anim calcmode="lin" valueType="num">
                                      <p:cBhvr>
                                        <p:cTn dur="500" id="8">
                                          <p:stCondLst>
                                            <p:cond delay="0"/>
                                          </p:stCondLst>
                                        </p:cTn>
                                        <p:tgtEl>
                                          <p:spTgt spid="3"/>
                                        </p:tgtEl>
                                        <p:attrNameLst>
                                          <p:attrName>ppt_h</p:attrName>
                                        </p:attrNameLst>
                                      </p:cBhvr>
                                      <p:tavLst>
                                        <p:tav tm="0">
                                          <p:val>
                                            <p:strVal val="0"/>
                                          </p:val>
                                        </p:tav>
                                        <p:tav tm="100000">
                                          <p:val>
                                            <p:strVal val="#ppt_h"/>
                                          </p:val>
                                        </p:tav>
                                      </p:tavLst>
                                    </p:anim>
                                    <p:animEffect filter="fade" transition="in">
                                      <p:cBhvr>
                                        <p:cTn dur="500" id="9"/>
                                        <p:tgtEl>
                                          <p:spTgt spid="3"/>
                                        </p:tgtEl>
                                      </p:cBhvr>
                                    </p:animEffect>
                                  </p:childTnLst>
                                </p:cTn>
                              </p:par>
                            </p:childTnLst>
                          </p:cTn>
                        </p:par>
                      </p:childTnLst>
                    </p:cTn>
                  </p:par>
                  <p:par>
                    <p:cTn fill="hold" id="10">
                      <p:stCondLst>
                        <p:cond delay="indefinite"/>
                      </p:stCondLst>
                      <p:childTnLst>
                        <p:par>
                          <p:cTn fill="hold" id="11">
                            <p:stCondLst>
                              <p:cond delay="0"/>
                            </p:stCondLst>
                            <p:childTnLst>
                              <p:par>
                                <p:cTn fill="hold" grpId="1" id="12" nodeType="clickEffect" presetClass="entr" presetID="47" presetSubtype="0">
                                  <p:stCondLst>
                                    <p:cond delay="0"/>
                                  </p:stCondLst>
                                  <p:childTnLst>
                                    <p:set>
                                      <p:cBhvr>
                                        <p:cTn dur="1" fill="hold" id="13">
                                          <p:stCondLst>
                                            <p:cond delay="0"/>
                                          </p:stCondLst>
                                        </p:cTn>
                                        <p:tgtEl>
                                          <p:spTgt spid="4"/>
                                        </p:tgtEl>
                                        <p:attrNameLst>
                                          <p:attrName>style.visibility</p:attrName>
                                        </p:attrNameLst>
                                      </p:cBhvr>
                                      <p:to>
                                        <p:strVal val="visible"/>
                                      </p:to>
                                    </p:set>
                                    <p:animEffect filter="fade" transition="in">
                                      <p:cBhvr>
                                        <p:cTn dur="1000" id="14"/>
                                        <p:tgtEl>
                                          <p:spTgt spid="4"/>
                                        </p:tgtEl>
                                      </p:cBhvr>
                                    </p:animEffect>
                                    <p:anim calcmode="lin" valueType="num">
                                      <p:cBhvr>
                                        <p:cTn dur="1000" id="15"/>
                                        <p:tgtEl>
                                          <p:spTgt spid="4"/>
                                        </p:tgtEl>
                                        <p:attrNameLst>
                                          <p:attrName>ppt_x</p:attrName>
                                        </p:attrNameLst>
                                      </p:cBhvr>
                                      <p:tavLst>
                                        <p:tav tm="0">
                                          <p:val>
                                            <p:strVal val="#ppt_x"/>
                                          </p:val>
                                        </p:tav>
                                        <p:tav tm="100000">
                                          <p:val>
                                            <p:strVal val="#ppt_x"/>
                                          </p:val>
                                        </p:tav>
                                      </p:tavLst>
                                    </p:anim>
                                    <p:anim calcmode="lin" valueType="num">
                                      <p:cBhvr>
                                        <p:cTn dur="1000" id="16"/>
                                        <p:tgtEl>
                                          <p:spTgt spid="4"/>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2" id="19" nodeType="clickEffect" presetClass="entr" presetID="47" presetSubtype="0">
                                  <p:stCondLst>
                                    <p:cond delay="0"/>
                                  </p:stCondLst>
                                  <p:childTnLst>
                                    <p:set>
                                      <p:cBhvr>
                                        <p:cTn dur="1" fill="hold" id="20">
                                          <p:stCondLst>
                                            <p:cond delay="0"/>
                                          </p:stCondLst>
                                        </p:cTn>
                                        <p:tgtEl>
                                          <p:spTgt spid="5"/>
                                        </p:tgtEl>
                                        <p:attrNameLst>
                                          <p:attrName>style.visibility</p:attrName>
                                        </p:attrNameLst>
                                      </p:cBhvr>
                                      <p:to>
                                        <p:strVal val="visible"/>
                                      </p:to>
                                    </p:set>
                                    <p:animEffect filter="fade" transition="in">
                                      <p:cBhvr>
                                        <p:cTn dur="1000" id="21"/>
                                        <p:tgtEl>
                                          <p:spTgt spid="5"/>
                                        </p:tgtEl>
                                      </p:cBhvr>
                                    </p:animEffect>
                                    <p:anim calcmode="lin" valueType="num">
                                      <p:cBhvr>
                                        <p:cTn dur="1000" id="22"/>
                                        <p:tgtEl>
                                          <p:spTgt spid="5"/>
                                        </p:tgtEl>
                                        <p:attrNameLst>
                                          <p:attrName>ppt_x</p:attrName>
                                        </p:attrNameLst>
                                      </p:cBhvr>
                                      <p:tavLst>
                                        <p:tav tm="0">
                                          <p:val>
                                            <p:strVal val="#ppt_x"/>
                                          </p:val>
                                        </p:tav>
                                        <p:tav tm="100000">
                                          <p:val>
                                            <p:strVal val="#ppt_x"/>
                                          </p:val>
                                        </p:tav>
                                      </p:tavLst>
                                    </p:anim>
                                    <p:anim calcmode="lin" valueType="num">
                                      <p:cBhvr>
                                        <p:cTn dur="1000" id="23"/>
                                        <p:tgtEl>
                                          <p:spTgt spid="5"/>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3" id="26" nodeType="clickEffect" presetClass="entr" presetID="47" presetSubtype="0">
                                  <p:stCondLst>
                                    <p:cond delay="0"/>
                                  </p:stCondLst>
                                  <p:childTnLst>
                                    <p:set>
                                      <p:cBhvr>
                                        <p:cTn dur="1" fill="hold" id="27">
                                          <p:stCondLst>
                                            <p:cond delay="0"/>
                                          </p:stCondLst>
                                        </p:cTn>
                                        <p:tgtEl>
                                          <p:spTgt spid="7"/>
                                        </p:tgtEl>
                                        <p:attrNameLst>
                                          <p:attrName>style.visibility</p:attrName>
                                        </p:attrNameLst>
                                      </p:cBhvr>
                                      <p:to>
                                        <p:strVal val="visible"/>
                                      </p:to>
                                    </p:set>
                                    <p:animEffect filter="fade" transition="in">
                                      <p:cBhvr>
                                        <p:cTn dur="1000" id="28"/>
                                        <p:tgtEl>
                                          <p:spTgt spid="7"/>
                                        </p:tgtEl>
                                      </p:cBhvr>
                                    </p:animEffect>
                                    <p:anim calcmode="lin" valueType="num">
                                      <p:cBhvr>
                                        <p:cTn dur="1000" id="29"/>
                                        <p:tgtEl>
                                          <p:spTgt spid="7"/>
                                        </p:tgtEl>
                                        <p:attrNameLst>
                                          <p:attrName>ppt_x</p:attrName>
                                        </p:attrNameLst>
                                      </p:cBhvr>
                                      <p:tavLst>
                                        <p:tav tm="0">
                                          <p:val>
                                            <p:strVal val="#ppt_x"/>
                                          </p:val>
                                        </p:tav>
                                        <p:tav tm="100000">
                                          <p:val>
                                            <p:strVal val="#ppt_x"/>
                                          </p:val>
                                        </p:tav>
                                      </p:tavLst>
                                    </p:anim>
                                    <p:anim calcmode="lin" valueType="num">
                                      <p:cBhvr>
                                        <p:cTn dur="1000" id="30"/>
                                        <p:tgtEl>
                                          <p:spTgt spid="7"/>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4" id="33" nodeType="clickEffect" presetClass="entr" presetID="47" presetSubtype="0">
                                  <p:stCondLst>
                                    <p:cond delay="0"/>
                                  </p:stCondLst>
                                  <p:childTnLst>
                                    <p:set>
                                      <p:cBhvr>
                                        <p:cTn dur="1" fill="hold" id="34">
                                          <p:stCondLst>
                                            <p:cond delay="0"/>
                                          </p:stCondLst>
                                        </p:cTn>
                                        <p:tgtEl>
                                          <p:spTgt spid="7">
                                            <p:txEl>
                                              <p:pRg end="0" st="0"/>
                                            </p:txEl>
                                          </p:spTgt>
                                        </p:tgtEl>
                                        <p:attrNameLst>
                                          <p:attrName>style.visibility</p:attrName>
                                        </p:attrNameLst>
                                      </p:cBhvr>
                                      <p:to>
                                        <p:strVal val="visible"/>
                                      </p:to>
                                    </p:set>
                                    <p:animEffect filter="fade" transition="in">
                                      <p:cBhvr>
                                        <p:cTn dur="1000" id="35"/>
                                        <p:tgtEl>
                                          <p:spTgt spid="7">
                                            <p:txEl>
                                              <p:pRg end="0" st="0"/>
                                            </p:txEl>
                                          </p:spTgt>
                                        </p:tgtEl>
                                      </p:cBhvr>
                                    </p:animEffect>
                                    <p:anim calcmode="lin" valueType="num">
                                      <p:cBhvr>
                                        <p:cTn dur="1000" id="36"/>
                                        <p:tgtEl>
                                          <p:spTgt spid="7">
                                            <p:txEl>
                                              <p:pRg end="0" st="0"/>
                                            </p:txEl>
                                          </p:spTgt>
                                        </p:tgtEl>
                                        <p:attrNameLst>
                                          <p:attrName>ppt_x</p:attrName>
                                        </p:attrNameLst>
                                      </p:cBhvr>
                                      <p:tavLst>
                                        <p:tav tm="0">
                                          <p:val>
                                            <p:strVal val="#ppt_x"/>
                                          </p:val>
                                        </p:tav>
                                        <p:tav tm="100000">
                                          <p:val>
                                            <p:strVal val="#ppt_x"/>
                                          </p:val>
                                        </p:tav>
                                      </p:tavLst>
                                    </p:anim>
                                    <p:anim calcmode="lin" valueType="num">
                                      <p:cBhvr>
                                        <p:cTn dur="1000" id="37"/>
                                        <p:tgtEl>
                                          <p:spTgt spid="7">
                                            <p:txEl>
                                              <p:pRg end="0" st="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3"/>
      <p:bldP animBg="1" grpId="1" spid="4"/>
      <p:bldP animBg="1" grpId="2" spid="5"/>
      <p:bldP animBg="1" grpId="3" spid="7"/>
      <p:bldP build="p" grpId="4" spid="7"/>
    </p:bldLst>
  </p:timing>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pic>
        <p:nvPicPr>
          <p:cNvPr id="2" name="Picture 4">
            <a:extLst>
              <a:ext uri="{D9130846-C93D-44A4-B5B8-CA6699F0A312}">
                <a16:creationId xmlns:a16="http://schemas.microsoft.com/office/drawing/2010/main" id="{001003DF-991B-4371-99E3-A61D2AAE848C}"/>
              </a:ext>
            </a:extLst>
          </p:cNvPr>
          <p:cNvPicPr>
            <a:picLocks noChangeAspect="true"/>
          </p:cNvPicPr>
          <p:nvPr/>
        </p:nvPicPr>
        <p:blipFill>
          <a:blip r:embed="rId2"/>
          <a:srcRect t="96181"/>
          <a:stretch>
            <a:fillRect/>
          </a:stretch>
        </p:blipFill>
        <p:spPr>
          <a:xfrm rot="0">
            <a:off x="675957" y="6471920"/>
            <a:ext cx="2143125" cy="193040"/>
          </a:xfrm>
          <a:prstGeom prst="rect">
            <a:avLst/>
          </a:prstGeom>
          <a:noFill/>
        </p:spPr>
      </p:pic>
      <p:sp>
        <p:nvSpPr>
          <p:cNvPr id="3" name="Title 3">
            <a:extLst>
              <a:ext uri="{7856D7F1-12EF-4BE5-97E9-19803EF469E8}">
                <a16:creationId xmlns:a16="http://schemas.microsoft.com/office/drawing/2010/main" id="{FB248705-638F-43A0-BE66-4E417ADACBD7}"/>
              </a:ext>
            </a:extLst>
          </p:cNvPr>
          <p:cNvSpPr>
            <a:spLocks noGrp="true"/>
          </p:cNvSpPr>
          <p:nvPr>
            <p:ph idx="2" type="title"/>
          </p:nvPr>
        </p:nvSpPr>
        <p:spPr>
          <a:xfrm rot="0">
            <a:off x="675957" y="370589"/>
            <a:ext cx="2981643" cy="830997"/>
          </a:xfrm>
        </p:spPr>
        <p:txBody>
          <a:bodyPr rtlCol="0">
            <a:normAutofit/>
          </a:bodyPr>
          <a:lstStyle/>
          <a:p>
            <a:pPr/>
            <a:r>
              <a:rPr dirty="0" lang="en-US"/>
              <a:t>RESULTS </a:t>
            </a:r>
            <a:endParaRPr dirty="0" lang="en-US"/>
          </a:p>
        </p:txBody>
      </p:sp>
      <p:sp>
        <p:nvSpPr>
          <p:cNvPr id="4" name="Text Placeholder 30">
            <a:extLst>
              <a:ext uri="{A1B873C1-1F84-4D86-ACD2-785E5D13EE13}">
                <a16:creationId xmlns:a16="http://schemas.microsoft.com/office/drawing/2010/main" id="{0D54E4EA-5C9F-4407-985D-948BEACE07F7}"/>
              </a:ext>
            </a:extLst>
          </p:cNvPr>
          <p:cNvSpPr txBox="1"/>
          <p:nvPr/>
        </p:nvSpPr>
        <p:spPr>
          <a:xfrm rot="0">
            <a:off x="320982" y="1275371"/>
            <a:ext cx="3343561" cy="666078"/>
          </a:xfrm>
          <a:prstGeom prst="rect">
            <a:avLst/>
          </a:prstGeom>
        </p:spPr>
        <p:txBody>
          <a:bodyPr bIns="45720" lIns="91440" rIns="91440" rtlCol="0" tIns="45720" vert="horz">
            <a:normAutofit/>
          </a:bodyPr>
          <a:lstStyle>
            <a:lvl1pPr algn="ctr" indent="0" lvl="0" marL="0" rtl="false">
              <a:spcBef>
                <a:spcPts val="1000"/>
              </a:spcBef>
              <a:spcAft>
                <a:spcPts val="0"/>
              </a:spcAft>
              <a:buClr>
                <a:schemeClr val="accent1"/>
              </a:buClr>
              <a:buSzPct val="80000"/>
              <a:buFont typeface="Wingdings 3"/>
              <a:buNone/>
              <a:defRPr dirty="0" lang="en-US" sz="1600">
                <a:solidFill>
                  <a:schemeClr val="tx1"/>
                </a:solidFill>
                <a:latin typeface="+mn-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GB" sz="2000"/>
              <a:t/>
            </a:r>
            <a:endParaRPr dirty="0" lang="en-GB" sz="2000"/>
          </a:p>
        </p:txBody>
      </p:sp>
      <p:sp>
        <p:nvSpPr>
          <p:cNvPr id="5" name="Text Placeholder 30">
            <a:extLst>
              <a:ext uri="{BD13324B-5C92-4503-A2A9-696E39E2C5E3}">
                <a16:creationId xmlns:a16="http://schemas.microsoft.com/office/drawing/2010/main" id="{8DBA5900-BF59-4DB6-809F-B9124123C9A3}"/>
              </a:ext>
            </a:extLst>
          </p:cNvPr>
          <p:cNvSpPr txBox="1"/>
          <p:nvPr/>
        </p:nvSpPr>
        <p:spPr>
          <a:xfrm rot="0">
            <a:off x="4345694" y="1275371"/>
            <a:ext cx="3343561" cy="666078"/>
          </a:xfrm>
          <a:prstGeom prst="rect">
            <a:avLst/>
          </a:prstGeom>
        </p:spPr>
        <p:txBody>
          <a:bodyPr bIns="45720" lIns="91440" rIns="91440" rtlCol="0" tIns="45720" vert="horz">
            <a:normAutofit/>
          </a:bodyPr>
          <a:lstStyle>
            <a:lvl1pPr algn="ctr" indent="0" lvl="0" marL="0" rtl="false">
              <a:spcBef>
                <a:spcPts val="1000"/>
              </a:spcBef>
              <a:spcAft>
                <a:spcPts val="0"/>
              </a:spcAft>
              <a:buClr>
                <a:schemeClr val="accent1"/>
              </a:buClr>
              <a:buSzPct val="80000"/>
              <a:buFont typeface="Wingdings 3"/>
              <a:buNone/>
              <a:defRPr dirty="0" lang="en-US" sz="1600">
                <a:solidFill>
                  <a:schemeClr val="tx1"/>
                </a:solidFill>
                <a:latin typeface="+mn-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GB" sz="2000"/>
              <a:t/>
            </a:r>
            <a:endParaRPr dirty="0" lang="en-GB" sz="2000"/>
          </a:p>
        </p:txBody>
      </p:sp>
      <p:sp>
        <p:nvSpPr>
          <p:cNvPr id="6" name="Title 3">
            <a:extLst>
              <a:ext uri="{2EC64EFF-69F3-4583-B66E-590C31D7282A}">
                <a16:creationId xmlns:a16="http://schemas.microsoft.com/office/drawing/2010/main" id="{E22AD01B-0F23-4D2A-8A93-118BE41333A8}"/>
              </a:ext>
            </a:extLst>
          </p:cNvPr>
          <p:cNvSpPr txBox="1"/>
          <p:nvPr/>
        </p:nvSpPr>
        <p:spPr>
          <a:xfrm rot="0">
            <a:off x="422959" y="5737442"/>
            <a:ext cx="2981643" cy="830997"/>
          </a:xfrm>
          <a:prstGeom prst="rect">
            <a:avLst/>
          </a:prstGeom>
        </p:spPr>
        <p:txBody>
          <a:bodyPr anchor="t" bIns="45720" lIns="91440" rIns="91440" rtlCol="0" tIns="45720" vert="horz">
            <a:normAutofit/>
          </a:bodyPr>
          <a:lstStyle>
            <a:lvl1pPr algn="l" lvl="0" rtl="false">
              <a:spcBef>
                <a:spcPct val="0"/>
              </a:spcBef>
              <a:buNone/>
              <a:defRPr b="1" dirty="0" lang="en-US" sz="4800">
                <a:solidFill>
                  <a:schemeClr val="tx1"/>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a:lstStyle>
          <a:p>
            <a:pPr/>
            <a:r>
              <a:rPr dirty="0" lang="en-US"/>
              <a:t> </a:t>
            </a:r>
            <a:r>
              <a:rPr b="0" dirty="0" lang="en-GB" sz="2000" u="sng">
                <a:solidFill>
                  <a:srgbClr val="0070c0"/>
                </a:solidFill>
                <a:latin typeface="+mj-lt"/>
                <a:hlinkClick action="ppaction://media" r:id=""/>
              </a:rPr>
              <a:t>Demo Link</a:t>
            </a:r>
            <a:endParaRPr b="0" dirty="0" lang="en-GB" sz="2000" u="sng">
              <a:solidFill>
                <a:srgbClr val="0070c0"/>
              </a:solidFill>
              <a:latin typeface="+mj-lt"/>
              <a:hlinkClick action="ppaction://media" r:id=""/>
            </a:endParaRPr>
          </a:p>
        </p:txBody>
      </p:sp>
      <p:sp>
        <p:nvSpPr>
          <p:cNvPr id="7" name="Text Placeholder 1">
            <a:extLst>
              <a:ext uri="{5BC2BDD7-A570-406C-AE2D-CC80070FB847}">
                <a16:creationId xmlns:a16="http://schemas.microsoft.com/office/drawing/2010/main" id="{1AF097DB-8655-4FC9-94EE-1AF2896DF377}"/>
              </a:ext>
            </a:extLst>
          </p:cNvPr>
          <p:cNvSpPr>
            <a:spLocks noGrp="true"/>
          </p:cNvSpPr>
          <p:nvPr>
            <p:ph type="body"/>
          </p:nvPr>
        </p:nvSpPr>
        <p:spPr>
          <a:xfrm rot="0">
            <a:off x="807167" y="1431693"/>
            <a:ext cx="8440921" cy="4907032"/>
          </a:xfrm>
        </p:spPr>
        <p:txBody>
          <a:bodyPr rtlCol="0">
            <a:normAutofit fontScale="100000" lnSpcReduction="0"/>
          </a:bodyPr>
          <a:lstStyle/>
          <a:p>
            <a:pPr algn="just" indent="0" marL="0">
              <a:buFont typeface="Wingdings"/>
              <a:buNone/>
            </a:pPr>
            <a:r>
              <a:rPr b="0" dirty="0" lang="en-US">
                <a:latin typeface="Alegreya"/>
              </a:rPr>
              <a:t>Sales by Customer Segment</a:t>
            </a:r>
            <a:endParaRPr b="0" dirty="0" lang="en-US">
              <a:latin typeface="Alegreya"/>
            </a:endParaRPr>
          </a:p>
        </p:txBody>
      </p:sp>
      <p:pic>
        <p:nvPicPr>
          <p:cNvPr id="8" name="">
            <a:extLst>
              <a:ext uri="{7496BCCA-3218-4553-8186-B86CE276047A}">
                <a16:creationId xmlns:a16="http://schemas.microsoft.com/office/drawing/2010/main" id="{B084D0C9-73F4-4E62-9665-94C6F0B01BF7}"/>
              </a:ext>
            </a:extLst>
          </p:cNvPr>
          <p:cNvPicPr>
            <a:picLocks noChangeAspect="true"/>
          </p:cNvPicPr>
          <p:nvPr/>
        </p:nvPicPr>
        <p:blipFill>
          <a:blip r:embed="rId3"/>
          <a:srcRect b="8370" l="8260" r="20120" t="24460"/>
          <a:stretch>
            <a:fillRect/>
          </a:stretch>
        </p:blipFill>
        <p:spPr>
          <a:xfrm flipH="false" flipV="false" rot="0">
            <a:off x="1065247" y="1922588"/>
            <a:ext cx="8731251" cy="4603750"/>
          </a:xfrm>
          <a:prstGeom prst="rect">
            <a:avLst/>
          </a:prstGeom>
          <a:noFill/>
        </p:spPr>
      </p:pic>
    </p:spTree>
    <p:extLst>
      <p:ext uri="{EEFC537A-5477-46BD-BC41-8E61E45DB4CF}">
        <p14:creationId xmlns:p14="http://schemas.microsoft.com/office/powerpoint/2010/main" val="1730044390293"/>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500" fill="hold" id="6">
                                          <p:stCondLst>
                                            <p:cond delay="0"/>
                                          </p:stCondLst>
                                        </p:cTn>
                                        <p:tgtEl>
                                          <p:spTgt spid="3"/>
                                        </p:tgtEl>
                                        <p:attrNameLst>
                                          <p:attrName>style.visibility</p:attrName>
                                        </p:attrNameLst>
                                      </p:cBhvr>
                                      <p:to>
                                        <p:strVal val="visible"/>
                                      </p:to>
                                    </p:set>
                                    <p:anim calcmode="lin" valueType="num">
                                      <p:cBhvr>
                                        <p:cTn dur="500" id="7">
                                          <p:stCondLst>
                                            <p:cond delay="0"/>
                                          </p:stCondLst>
                                        </p:cTn>
                                        <p:tgtEl>
                                          <p:spTgt spid="3"/>
                                        </p:tgtEl>
                                        <p:attrNameLst>
                                          <p:attrName>ppt_w</p:attrName>
                                        </p:attrNameLst>
                                      </p:cBhvr>
                                      <p:tavLst>
                                        <p:tav tm="0">
                                          <p:val>
                                            <p:strVal val="0"/>
                                          </p:val>
                                        </p:tav>
                                        <p:tav tm="100000">
                                          <p:val>
                                            <p:strVal val="#ppt_w"/>
                                          </p:val>
                                        </p:tav>
                                      </p:tavLst>
                                    </p:anim>
                                    <p:anim calcmode="lin" valueType="num">
                                      <p:cBhvr>
                                        <p:cTn dur="500" id="8">
                                          <p:stCondLst>
                                            <p:cond delay="0"/>
                                          </p:stCondLst>
                                        </p:cTn>
                                        <p:tgtEl>
                                          <p:spTgt spid="3"/>
                                        </p:tgtEl>
                                        <p:attrNameLst>
                                          <p:attrName>ppt_h</p:attrName>
                                        </p:attrNameLst>
                                      </p:cBhvr>
                                      <p:tavLst>
                                        <p:tav tm="0">
                                          <p:val>
                                            <p:strVal val="0"/>
                                          </p:val>
                                        </p:tav>
                                        <p:tav tm="100000">
                                          <p:val>
                                            <p:strVal val="#ppt_h"/>
                                          </p:val>
                                        </p:tav>
                                      </p:tavLst>
                                    </p:anim>
                                    <p:animEffect filter="fade" transition="in">
                                      <p:cBhvr>
                                        <p:cTn dur="500" id="9"/>
                                        <p:tgtEl>
                                          <p:spTgt spid="3"/>
                                        </p:tgtEl>
                                      </p:cBhvr>
                                    </p:animEffect>
                                  </p:childTnLst>
                                </p:cTn>
                              </p:par>
                            </p:childTnLst>
                          </p:cTn>
                        </p:par>
                      </p:childTnLst>
                    </p:cTn>
                  </p:par>
                  <p:par>
                    <p:cTn fill="hold" id="10">
                      <p:stCondLst>
                        <p:cond delay="indefinite"/>
                      </p:stCondLst>
                      <p:childTnLst>
                        <p:par>
                          <p:cTn fill="hold" id="11">
                            <p:stCondLst>
                              <p:cond delay="0"/>
                            </p:stCondLst>
                            <p:childTnLst>
                              <p:par>
                                <p:cTn fill="hold" grpId="1" id="12" nodeType="clickEffect" presetClass="entr" presetID="47" presetSubtype="0">
                                  <p:stCondLst>
                                    <p:cond delay="0"/>
                                  </p:stCondLst>
                                  <p:childTnLst>
                                    <p:set>
                                      <p:cBhvr>
                                        <p:cTn dur="1" fill="hold" id="13">
                                          <p:stCondLst>
                                            <p:cond delay="0"/>
                                          </p:stCondLst>
                                        </p:cTn>
                                        <p:tgtEl>
                                          <p:spTgt spid="4"/>
                                        </p:tgtEl>
                                        <p:attrNameLst>
                                          <p:attrName>style.visibility</p:attrName>
                                        </p:attrNameLst>
                                      </p:cBhvr>
                                      <p:to>
                                        <p:strVal val="visible"/>
                                      </p:to>
                                    </p:set>
                                    <p:animEffect filter="fade" transition="in">
                                      <p:cBhvr>
                                        <p:cTn dur="1000" id="14"/>
                                        <p:tgtEl>
                                          <p:spTgt spid="4"/>
                                        </p:tgtEl>
                                      </p:cBhvr>
                                    </p:animEffect>
                                    <p:anim calcmode="lin" valueType="num">
                                      <p:cBhvr>
                                        <p:cTn dur="1000" id="15"/>
                                        <p:tgtEl>
                                          <p:spTgt spid="4"/>
                                        </p:tgtEl>
                                        <p:attrNameLst>
                                          <p:attrName>ppt_x</p:attrName>
                                        </p:attrNameLst>
                                      </p:cBhvr>
                                      <p:tavLst>
                                        <p:tav tm="0">
                                          <p:val>
                                            <p:strVal val="#ppt_x"/>
                                          </p:val>
                                        </p:tav>
                                        <p:tav tm="100000">
                                          <p:val>
                                            <p:strVal val="#ppt_x"/>
                                          </p:val>
                                        </p:tav>
                                      </p:tavLst>
                                    </p:anim>
                                    <p:anim calcmode="lin" valueType="num">
                                      <p:cBhvr>
                                        <p:cTn dur="1000" id="16"/>
                                        <p:tgtEl>
                                          <p:spTgt spid="4"/>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2" id="19" nodeType="clickEffect" presetClass="entr" presetID="47" presetSubtype="0">
                                  <p:stCondLst>
                                    <p:cond delay="0"/>
                                  </p:stCondLst>
                                  <p:childTnLst>
                                    <p:set>
                                      <p:cBhvr>
                                        <p:cTn dur="1" fill="hold" id="20">
                                          <p:stCondLst>
                                            <p:cond delay="0"/>
                                          </p:stCondLst>
                                        </p:cTn>
                                        <p:tgtEl>
                                          <p:spTgt spid="5"/>
                                        </p:tgtEl>
                                        <p:attrNameLst>
                                          <p:attrName>style.visibility</p:attrName>
                                        </p:attrNameLst>
                                      </p:cBhvr>
                                      <p:to>
                                        <p:strVal val="visible"/>
                                      </p:to>
                                    </p:set>
                                    <p:animEffect filter="fade" transition="in">
                                      <p:cBhvr>
                                        <p:cTn dur="1000" id="21"/>
                                        <p:tgtEl>
                                          <p:spTgt spid="5"/>
                                        </p:tgtEl>
                                      </p:cBhvr>
                                    </p:animEffect>
                                    <p:anim calcmode="lin" valueType="num">
                                      <p:cBhvr>
                                        <p:cTn dur="1000" id="22"/>
                                        <p:tgtEl>
                                          <p:spTgt spid="5"/>
                                        </p:tgtEl>
                                        <p:attrNameLst>
                                          <p:attrName>ppt_x</p:attrName>
                                        </p:attrNameLst>
                                      </p:cBhvr>
                                      <p:tavLst>
                                        <p:tav tm="0">
                                          <p:val>
                                            <p:strVal val="#ppt_x"/>
                                          </p:val>
                                        </p:tav>
                                        <p:tav tm="100000">
                                          <p:val>
                                            <p:strVal val="#ppt_x"/>
                                          </p:val>
                                        </p:tav>
                                      </p:tavLst>
                                    </p:anim>
                                    <p:anim calcmode="lin" valueType="num">
                                      <p:cBhvr>
                                        <p:cTn dur="1000" id="23"/>
                                        <p:tgtEl>
                                          <p:spTgt spid="5"/>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3" id="26" nodeType="clickEffect" presetClass="entr" presetID="47" presetSubtype="0">
                                  <p:stCondLst>
                                    <p:cond delay="0"/>
                                  </p:stCondLst>
                                  <p:childTnLst>
                                    <p:set>
                                      <p:cBhvr>
                                        <p:cTn dur="1" fill="hold" id="27">
                                          <p:stCondLst>
                                            <p:cond delay="0"/>
                                          </p:stCondLst>
                                        </p:cTn>
                                        <p:tgtEl>
                                          <p:spTgt spid="7"/>
                                        </p:tgtEl>
                                        <p:attrNameLst>
                                          <p:attrName>style.visibility</p:attrName>
                                        </p:attrNameLst>
                                      </p:cBhvr>
                                      <p:to>
                                        <p:strVal val="visible"/>
                                      </p:to>
                                    </p:set>
                                    <p:animEffect filter="fade" transition="in">
                                      <p:cBhvr>
                                        <p:cTn dur="1000" id="28"/>
                                        <p:tgtEl>
                                          <p:spTgt spid="7"/>
                                        </p:tgtEl>
                                      </p:cBhvr>
                                    </p:animEffect>
                                    <p:anim calcmode="lin" valueType="num">
                                      <p:cBhvr>
                                        <p:cTn dur="1000" id="29"/>
                                        <p:tgtEl>
                                          <p:spTgt spid="7"/>
                                        </p:tgtEl>
                                        <p:attrNameLst>
                                          <p:attrName>ppt_x</p:attrName>
                                        </p:attrNameLst>
                                      </p:cBhvr>
                                      <p:tavLst>
                                        <p:tav tm="0">
                                          <p:val>
                                            <p:strVal val="#ppt_x"/>
                                          </p:val>
                                        </p:tav>
                                        <p:tav tm="100000">
                                          <p:val>
                                            <p:strVal val="#ppt_x"/>
                                          </p:val>
                                        </p:tav>
                                      </p:tavLst>
                                    </p:anim>
                                    <p:anim calcmode="lin" valueType="num">
                                      <p:cBhvr>
                                        <p:cTn dur="1000" id="30"/>
                                        <p:tgtEl>
                                          <p:spTgt spid="7"/>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4" id="33" nodeType="clickEffect" presetClass="entr" presetID="47" presetSubtype="0">
                                  <p:stCondLst>
                                    <p:cond delay="0"/>
                                  </p:stCondLst>
                                  <p:childTnLst>
                                    <p:set>
                                      <p:cBhvr>
                                        <p:cTn dur="1" fill="hold" id="34">
                                          <p:stCondLst>
                                            <p:cond delay="0"/>
                                          </p:stCondLst>
                                        </p:cTn>
                                        <p:tgtEl>
                                          <p:spTgt spid="7">
                                            <p:txEl>
                                              <p:pRg end="0" st="0"/>
                                            </p:txEl>
                                          </p:spTgt>
                                        </p:tgtEl>
                                        <p:attrNameLst>
                                          <p:attrName>style.visibility</p:attrName>
                                        </p:attrNameLst>
                                      </p:cBhvr>
                                      <p:to>
                                        <p:strVal val="visible"/>
                                      </p:to>
                                    </p:set>
                                    <p:animEffect filter="fade" transition="in">
                                      <p:cBhvr>
                                        <p:cTn dur="1000" id="35"/>
                                        <p:tgtEl>
                                          <p:spTgt spid="7">
                                            <p:txEl>
                                              <p:pRg end="0" st="0"/>
                                            </p:txEl>
                                          </p:spTgt>
                                        </p:tgtEl>
                                      </p:cBhvr>
                                    </p:animEffect>
                                    <p:anim calcmode="lin" valueType="num">
                                      <p:cBhvr>
                                        <p:cTn dur="1000" id="36"/>
                                        <p:tgtEl>
                                          <p:spTgt spid="7">
                                            <p:txEl>
                                              <p:pRg end="0" st="0"/>
                                            </p:txEl>
                                          </p:spTgt>
                                        </p:tgtEl>
                                        <p:attrNameLst>
                                          <p:attrName>ppt_x</p:attrName>
                                        </p:attrNameLst>
                                      </p:cBhvr>
                                      <p:tavLst>
                                        <p:tav tm="0">
                                          <p:val>
                                            <p:strVal val="#ppt_x"/>
                                          </p:val>
                                        </p:tav>
                                        <p:tav tm="100000">
                                          <p:val>
                                            <p:strVal val="#ppt_x"/>
                                          </p:val>
                                        </p:tav>
                                      </p:tavLst>
                                    </p:anim>
                                    <p:anim calcmode="lin" valueType="num">
                                      <p:cBhvr>
                                        <p:cTn dur="1000" id="37"/>
                                        <p:tgtEl>
                                          <p:spTgt spid="7">
                                            <p:txEl>
                                              <p:pRg end="0" st="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3"/>
      <p:bldP animBg="1" grpId="1" spid="4"/>
      <p:bldP animBg="1" grpId="2" spid="5"/>
      <p:bldP animBg="1" grpId="3" spid="7"/>
      <p:bldP build="p" grpId="4" spid="7"/>
    </p:bldLst>
  </p:timing>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pic>
        <p:nvPicPr>
          <p:cNvPr id="2" name="Picture 4">
            <a:extLst>
              <a:ext uri="{772768E0-2E9D-4E97-8265-A9324DE615EE}">
                <a16:creationId xmlns:a16="http://schemas.microsoft.com/office/drawing/2010/main" id="{E52354C4-873B-44A3-9BE3-3131212B8BA8}"/>
              </a:ext>
            </a:extLst>
          </p:cNvPr>
          <p:cNvPicPr>
            <a:picLocks noChangeAspect="true"/>
          </p:cNvPicPr>
          <p:nvPr/>
        </p:nvPicPr>
        <p:blipFill>
          <a:blip r:embed="rId2"/>
          <a:srcRect t="96181"/>
          <a:stretch>
            <a:fillRect/>
          </a:stretch>
        </p:blipFill>
        <p:spPr>
          <a:xfrm rot="0">
            <a:off x="675957" y="6471920"/>
            <a:ext cx="2143125" cy="193040"/>
          </a:xfrm>
          <a:prstGeom prst="rect">
            <a:avLst/>
          </a:prstGeom>
          <a:noFill/>
        </p:spPr>
      </p:pic>
      <p:sp>
        <p:nvSpPr>
          <p:cNvPr id="3" name="Title 3">
            <a:extLst>
              <a:ext uri="{AEFE67AC-4EAC-47BB-85CA-015B11BCEEFD}">
                <a16:creationId xmlns:a16="http://schemas.microsoft.com/office/drawing/2010/main" id="{D458F0A7-F98B-4164-AC50-C196095D6F95}"/>
              </a:ext>
            </a:extLst>
          </p:cNvPr>
          <p:cNvSpPr>
            <a:spLocks noGrp="true"/>
          </p:cNvSpPr>
          <p:nvPr>
            <p:ph idx="2" type="title"/>
          </p:nvPr>
        </p:nvSpPr>
        <p:spPr>
          <a:xfrm rot="0">
            <a:off x="675957" y="370589"/>
            <a:ext cx="2981643" cy="830997"/>
          </a:xfrm>
        </p:spPr>
        <p:txBody>
          <a:bodyPr rtlCol="0">
            <a:normAutofit/>
          </a:bodyPr>
          <a:lstStyle/>
          <a:p>
            <a:pPr/>
            <a:r>
              <a:rPr dirty="0" lang="en-US"/>
              <a:t>RESULTS </a:t>
            </a:r>
            <a:endParaRPr dirty="0" lang="en-US"/>
          </a:p>
        </p:txBody>
      </p:sp>
      <p:sp>
        <p:nvSpPr>
          <p:cNvPr id="4" name="Text Placeholder 30">
            <a:extLst>
              <a:ext uri="{17546083-77EE-4956-9651-832C3D47BF8D}">
                <a16:creationId xmlns:a16="http://schemas.microsoft.com/office/drawing/2010/main" id="{4C5B2386-19F7-4E8B-BEAC-033CF5211C88}"/>
              </a:ext>
            </a:extLst>
          </p:cNvPr>
          <p:cNvSpPr txBox="1"/>
          <p:nvPr/>
        </p:nvSpPr>
        <p:spPr>
          <a:xfrm rot="0">
            <a:off x="320982" y="1275371"/>
            <a:ext cx="3343561" cy="666078"/>
          </a:xfrm>
          <a:prstGeom prst="rect">
            <a:avLst/>
          </a:prstGeom>
        </p:spPr>
        <p:txBody>
          <a:bodyPr bIns="45720" lIns="91440" rIns="91440" rtlCol="0" tIns="45720" vert="horz">
            <a:normAutofit/>
          </a:bodyPr>
          <a:lstStyle>
            <a:lvl1pPr algn="ctr" indent="0" lvl="0" marL="0" rtl="false">
              <a:spcBef>
                <a:spcPts val="1000"/>
              </a:spcBef>
              <a:spcAft>
                <a:spcPts val="0"/>
              </a:spcAft>
              <a:buClr>
                <a:schemeClr val="accent1"/>
              </a:buClr>
              <a:buSzPct val="80000"/>
              <a:buFont typeface="Wingdings 3"/>
              <a:buNone/>
              <a:defRPr dirty="0" lang="en-US" sz="1600">
                <a:solidFill>
                  <a:schemeClr val="tx1"/>
                </a:solidFill>
                <a:latin typeface="+mn-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GB" sz="2000"/>
              <a:t/>
            </a:r>
            <a:endParaRPr dirty="0" lang="en-GB" sz="2000"/>
          </a:p>
        </p:txBody>
      </p:sp>
      <p:sp>
        <p:nvSpPr>
          <p:cNvPr id="5" name="Text Placeholder 30">
            <a:extLst>
              <a:ext uri="{50F2E2AA-9BE8-43D3-9E54-B20D40C43533}">
                <a16:creationId xmlns:a16="http://schemas.microsoft.com/office/drawing/2010/main" id="{0E882353-7EB0-4DD2-B7E5-866FA94ABB1F}"/>
              </a:ext>
            </a:extLst>
          </p:cNvPr>
          <p:cNvSpPr txBox="1"/>
          <p:nvPr/>
        </p:nvSpPr>
        <p:spPr>
          <a:xfrm rot="0">
            <a:off x="4345694" y="1275371"/>
            <a:ext cx="3343561" cy="666078"/>
          </a:xfrm>
          <a:prstGeom prst="rect">
            <a:avLst/>
          </a:prstGeom>
        </p:spPr>
        <p:txBody>
          <a:bodyPr bIns="45720" lIns="91440" rIns="91440" rtlCol="0" tIns="45720" vert="horz">
            <a:normAutofit/>
          </a:bodyPr>
          <a:lstStyle>
            <a:lvl1pPr algn="ctr" indent="0" lvl="0" marL="0" rtl="false">
              <a:spcBef>
                <a:spcPts val="1000"/>
              </a:spcBef>
              <a:spcAft>
                <a:spcPts val="0"/>
              </a:spcAft>
              <a:buClr>
                <a:schemeClr val="accent1"/>
              </a:buClr>
              <a:buSzPct val="80000"/>
              <a:buFont typeface="Wingdings 3"/>
              <a:buNone/>
              <a:defRPr dirty="0" lang="en-US" sz="1600">
                <a:solidFill>
                  <a:schemeClr val="tx1"/>
                </a:solidFill>
                <a:latin typeface="+mn-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a:lstStyle>
          <a:p>
            <a:pPr/>
            <a:r>
              <a:rPr dirty="0" lang="en-GB" sz="2000"/>
              <a:t/>
            </a:r>
            <a:endParaRPr dirty="0" lang="en-GB" sz="2000"/>
          </a:p>
        </p:txBody>
      </p:sp>
      <p:sp>
        <p:nvSpPr>
          <p:cNvPr id="6" name="Title 3">
            <a:extLst>
              <a:ext uri="{140732AF-5655-4B95-B07F-D8EFA6EC8F6F}">
                <a16:creationId xmlns:a16="http://schemas.microsoft.com/office/drawing/2010/main" id="{EEA02C2C-2577-4531-A747-F2739E307630}"/>
              </a:ext>
            </a:extLst>
          </p:cNvPr>
          <p:cNvSpPr txBox="1"/>
          <p:nvPr/>
        </p:nvSpPr>
        <p:spPr>
          <a:xfrm rot="0">
            <a:off x="422959" y="5737442"/>
            <a:ext cx="2981643" cy="830997"/>
          </a:xfrm>
          <a:prstGeom prst="rect">
            <a:avLst/>
          </a:prstGeom>
        </p:spPr>
        <p:txBody>
          <a:bodyPr anchor="t" bIns="45720" lIns="91440" rIns="91440" rtlCol="0" tIns="45720" vert="horz">
            <a:normAutofit/>
          </a:bodyPr>
          <a:lstStyle>
            <a:lvl1pPr algn="l" lvl="0" rtl="false">
              <a:spcBef>
                <a:spcPct val="0"/>
              </a:spcBef>
              <a:buNone/>
              <a:defRPr b="1" dirty="0" lang="en-US" sz="4800">
                <a:solidFill>
                  <a:schemeClr val="tx1"/>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a:lstStyle>
          <a:p>
            <a:pPr/>
            <a:r>
              <a:rPr dirty="0" lang="en-US"/>
              <a:t> </a:t>
            </a:r>
            <a:r>
              <a:rPr b="0" dirty="0" lang="en-GB" sz="2000" u="sng">
                <a:solidFill>
                  <a:srgbClr val="0070c0"/>
                </a:solidFill>
                <a:latin typeface="+mj-lt"/>
                <a:hlinkClick action="ppaction://media" r:id=""/>
              </a:rPr>
              <a:t>Demo Link</a:t>
            </a:r>
            <a:endParaRPr b="0" dirty="0" lang="en-GB" sz="2000" u="sng">
              <a:solidFill>
                <a:srgbClr val="0070c0"/>
              </a:solidFill>
              <a:latin typeface="+mj-lt"/>
              <a:hlinkClick action="ppaction://media" r:id=""/>
            </a:endParaRPr>
          </a:p>
        </p:txBody>
      </p:sp>
      <p:sp>
        <p:nvSpPr>
          <p:cNvPr id="7" name="Text Placeholder 1">
            <a:extLst>
              <a:ext uri="{0BD28DDD-D6FD-4D9B-A00A-FED2D065BC97}">
                <a16:creationId xmlns:a16="http://schemas.microsoft.com/office/drawing/2010/main" id="{515B2241-869F-4CE5-872C-0B44AF87E6F8}"/>
              </a:ext>
            </a:extLst>
          </p:cNvPr>
          <p:cNvSpPr>
            <a:spLocks noGrp="true"/>
          </p:cNvSpPr>
          <p:nvPr>
            <p:ph type="body"/>
          </p:nvPr>
        </p:nvSpPr>
        <p:spPr>
          <a:xfrm rot="0">
            <a:off x="807167" y="1431693"/>
            <a:ext cx="8440921" cy="4907032"/>
          </a:xfrm>
        </p:spPr>
        <p:txBody>
          <a:bodyPr rtlCol="0">
            <a:normAutofit fontScale="100000" lnSpcReduction="0"/>
          </a:bodyPr>
          <a:lstStyle/>
          <a:p>
            <a:pPr algn="just" indent="0" marL="0">
              <a:buFont typeface="Wingdings"/>
              <a:buNone/>
            </a:pPr>
            <a:r>
              <a:rPr b="0" dirty="0" lang="en-US">
                <a:latin typeface="Alegreya"/>
              </a:rPr>
              <a:t/>
            </a:r>
            <a:endParaRPr b="0" dirty="0" lang="en-US">
              <a:latin typeface="Alegreya"/>
            </a:endParaRPr>
          </a:p>
        </p:txBody>
      </p:sp>
      <p:pic>
        <p:nvPicPr>
          <p:cNvPr id="8" name="">
            <a:extLst>
              <a:ext uri="{BE58225C-948A-41EA-A794-A0F53C614C2E}">
                <a16:creationId xmlns:a16="http://schemas.microsoft.com/office/drawing/2010/main" id="{2C522D71-460E-4C80-96D6-F200285A585F}"/>
              </a:ext>
            </a:extLst>
          </p:cNvPr>
          <p:cNvPicPr>
            <a:picLocks noChangeAspect="true"/>
          </p:cNvPicPr>
          <p:nvPr/>
        </p:nvPicPr>
        <p:blipFill>
          <a:blip r:embed="rId3"/>
          <a:srcRect b="14710" l="6250" r="38560" t="20020"/>
          <a:stretch>
            <a:fillRect/>
          </a:stretch>
        </p:blipFill>
        <p:spPr>
          <a:xfrm flipH="false" flipV="false" rot="0">
            <a:off x="807167" y="1504950"/>
            <a:ext cx="6595340" cy="4385205"/>
          </a:xfrm>
          <a:prstGeom prst="rect">
            <a:avLst/>
          </a:prstGeom>
          <a:noFill/>
        </p:spPr>
      </p:pic>
    </p:spTree>
    <p:extLst>
      <p:ext uri="{36B45C9C-839C-4206-9B74-774586B7E002}">
        <p14:creationId xmlns:p14="http://schemas.microsoft.com/office/powerpoint/2010/main" val="1730044390296"/>
      </p:ext>
    </p:extLst>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3" presetSubtype="16">
                                  <p:stCondLst>
                                    <p:cond delay="0"/>
                                  </p:stCondLst>
                                  <p:childTnLst>
                                    <p:set>
                                      <p:cBhvr>
                                        <p:cTn dur="500" fill="hold" id="6">
                                          <p:stCondLst>
                                            <p:cond delay="0"/>
                                          </p:stCondLst>
                                        </p:cTn>
                                        <p:tgtEl>
                                          <p:spTgt spid="3"/>
                                        </p:tgtEl>
                                        <p:attrNameLst>
                                          <p:attrName>style.visibility</p:attrName>
                                        </p:attrNameLst>
                                      </p:cBhvr>
                                      <p:to>
                                        <p:strVal val="visible"/>
                                      </p:to>
                                    </p:set>
                                    <p:anim calcmode="lin" valueType="num">
                                      <p:cBhvr>
                                        <p:cTn dur="500" id="7">
                                          <p:stCondLst>
                                            <p:cond delay="0"/>
                                          </p:stCondLst>
                                        </p:cTn>
                                        <p:tgtEl>
                                          <p:spTgt spid="3"/>
                                        </p:tgtEl>
                                        <p:attrNameLst>
                                          <p:attrName>ppt_w</p:attrName>
                                        </p:attrNameLst>
                                      </p:cBhvr>
                                      <p:tavLst>
                                        <p:tav tm="0">
                                          <p:val>
                                            <p:strVal val="0"/>
                                          </p:val>
                                        </p:tav>
                                        <p:tav tm="100000">
                                          <p:val>
                                            <p:strVal val="#ppt_w"/>
                                          </p:val>
                                        </p:tav>
                                      </p:tavLst>
                                    </p:anim>
                                    <p:anim calcmode="lin" valueType="num">
                                      <p:cBhvr>
                                        <p:cTn dur="500" id="8">
                                          <p:stCondLst>
                                            <p:cond delay="0"/>
                                          </p:stCondLst>
                                        </p:cTn>
                                        <p:tgtEl>
                                          <p:spTgt spid="3"/>
                                        </p:tgtEl>
                                        <p:attrNameLst>
                                          <p:attrName>ppt_h</p:attrName>
                                        </p:attrNameLst>
                                      </p:cBhvr>
                                      <p:tavLst>
                                        <p:tav tm="0">
                                          <p:val>
                                            <p:strVal val="0"/>
                                          </p:val>
                                        </p:tav>
                                        <p:tav tm="100000">
                                          <p:val>
                                            <p:strVal val="#ppt_h"/>
                                          </p:val>
                                        </p:tav>
                                      </p:tavLst>
                                    </p:anim>
                                    <p:animEffect filter="fade" transition="in">
                                      <p:cBhvr>
                                        <p:cTn dur="500" id="9"/>
                                        <p:tgtEl>
                                          <p:spTgt spid="3"/>
                                        </p:tgtEl>
                                      </p:cBhvr>
                                    </p:animEffect>
                                  </p:childTnLst>
                                </p:cTn>
                              </p:par>
                            </p:childTnLst>
                          </p:cTn>
                        </p:par>
                      </p:childTnLst>
                    </p:cTn>
                  </p:par>
                  <p:par>
                    <p:cTn fill="hold" id="10">
                      <p:stCondLst>
                        <p:cond delay="indefinite"/>
                      </p:stCondLst>
                      <p:childTnLst>
                        <p:par>
                          <p:cTn fill="hold" id="11">
                            <p:stCondLst>
                              <p:cond delay="0"/>
                            </p:stCondLst>
                            <p:childTnLst>
                              <p:par>
                                <p:cTn fill="hold" grpId="1" id="12" nodeType="clickEffect" presetClass="entr" presetID="47" presetSubtype="0">
                                  <p:stCondLst>
                                    <p:cond delay="0"/>
                                  </p:stCondLst>
                                  <p:childTnLst>
                                    <p:set>
                                      <p:cBhvr>
                                        <p:cTn dur="1" fill="hold" id="13">
                                          <p:stCondLst>
                                            <p:cond delay="0"/>
                                          </p:stCondLst>
                                        </p:cTn>
                                        <p:tgtEl>
                                          <p:spTgt spid="4"/>
                                        </p:tgtEl>
                                        <p:attrNameLst>
                                          <p:attrName>style.visibility</p:attrName>
                                        </p:attrNameLst>
                                      </p:cBhvr>
                                      <p:to>
                                        <p:strVal val="visible"/>
                                      </p:to>
                                    </p:set>
                                    <p:animEffect filter="fade" transition="in">
                                      <p:cBhvr>
                                        <p:cTn dur="1000" id="14"/>
                                        <p:tgtEl>
                                          <p:spTgt spid="4"/>
                                        </p:tgtEl>
                                      </p:cBhvr>
                                    </p:animEffect>
                                    <p:anim calcmode="lin" valueType="num">
                                      <p:cBhvr>
                                        <p:cTn dur="1000" id="15"/>
                                        <p:tgtEl>
                                          <p:spTgt spid="4"/>
                                        </p:tgtEl>
                                        <p:attrNameLst>
                                          <p:attrName>ppt_x</p:attrName>
                                        </p:attrNameLst>
                                      </p:cBhvr>
                                      <p:tavLst>
                                        <p:tav tm="0">
                                          <p:val>
                                            <p:strVal val="#ppt_x"/>
                                          </p:val>
                                        </p:tav>
                                        <p:tav tm="100000">
                                          <p:val>
                                            <p:strVal val="#ppt_x"/>
                                          </p:val>
                                        </p:tav>
                                      </p:tavLst>
                                    </p:anim>
                                    <p:anim calcmode="lin" valueType="num">
                                      <p:cBhvr>
                                        <p:cTn dur="1000" id="16"/>
                                        <p:tgtEl>
                                          <p:spTgt spid="4"/>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2" id="19" nodeType="clickEffect" presetClass="entr" presetID="47" presetSubtype="0">
                                  <p:stCondLst>
                                    <p:cond delay="0"/>
                                  </p:stCondLst>
                                  <p:childTnLst>
                                    <p:set>
                                      <p:cBhvr>
                                        <p:cTn dur="1" fill="hold" id="20">
                                          <p:stCondLst>
                                            <p:cond delay="0"/>
                                          </p:stCondLst>
                                        </p:cTn>
                                        <p:tgtEl>
                                          <p:spTgt spid="5"/>
                                        </p:tgtEl>
                                        <p:attrNameLst>
                                          <p:attrName>style.visibility</p:attrName>
                                        </p:attrNameLst>
                                      </p:cBhvr>
                                      <p:to>
                                        <p:strVal val="visible"/>
                                      </p:to>
                                    </p:set>
                                    <p:animEffect filter="fade" transition="in">
                                      <p:cBhvr>
                                        <p:cTn dur="1000" id="21"/>
                                        <p:tgtEl>
                                          <p:spTgt spid="5"/>
                                        </p:tgtEl>
                                      </p:cBhvr>
                                    </p:animEffect>
                                    <p:anim calcmode="lin" valueType="num">
                                      <p:cBhvr>
                                        <p:cTn dur="1000" id="22"/>
                                        <p:tgtEl>
                                          <p:spTgt spid="5"/>
                                        </p:tgtEl>
                                        <p:attrNameLst>
                                          <p:attrName>ppt_x</p:attrName>
                                        </p:attrNameLst>
                                      </p:cBhvr>
                                      <p:tavLst>
                                        <p:tav tm="0">
                                          <p:val>
                                            <p:strVal val="#ppt_x"/>
                                          </p:val>
                                        </p:tav>
                                        <p:tav tm="100000">
                                          <p:val>
                                            <p:strVal val="#ppt_x"/>
                                          </p:val>
                                        </p:tav>
                                      </p:tavLst>
                                    </p:anim>
                                    <p:anim calcmode="lin" valueType="num">
                                      <p:cBhvr>
                                        <p:cTn dur="1000" id="23"/>
                                        <p:tgtEl>
                                          <p:spTgt spid="5"/>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3" id="26" nodeType="clickEffect" presetClass="entr" presetID="47" presetSubtype="0">
                                  <p:stCondLst>
                                    <p:cond delay="0"/>
                                  </p:stCondLst>
                                  <p:childTnLst>
                                    <p:set>
                                      <p:cBhvr>
                                        <p:cTn dur="1" fill="hold" id="27">
                                          <p:stCondLst>
                                            <p:cond delay="0"/>
                                          </p:stCondLst>
                                        </p:cTn>
                                        <p:tgtEl>
                                          <p:spTgt spid="7"/>
                                        </p:tgtEl>
                                        <p:attrNameLst>
                                          <p:attrName>style.visibility</p:attrName>
                                        </p:attrNameLst>
                                      </p:cBhvr>
                                      <p:to>
                                        <p:strVal val="visible"/>
                                      </p:to>
                                    </p:set>
                                    <p:animEffect filter="fade" transition="in">
                                      <p:cBhvr>
                                        <p:cTn dur="1000" id="28"/>
                                        <p:tgtEl>
                                          <p:spTgt spid="7"/>
                                        </p:tgtEl>
                                      </p:cBhvr>
                                    </p:animEffect>
                                    <p:anim calcmode="lin" valueType="num">
                                      <p:cBhvr>
                                        <p:cTn dur="1000" id="29"/>
                                        <p:tgtEl>
                                          <p:spTgt spid="7"/>
                                        </p:tgtEl>
                                        <p:attrNameLst>
                                          <p:attrName>ppt_x</p:attrName>
                                        </p:attrNameLst>
                                      </p:cBhvr>
                                      <p:tavLst>
                                        <p:tav tm="0">
                                          <p:val>
                                            <p:strVal val="#ppt_x"/>
                                          </p:val>
                                        </p:tav>
                                        <p:tav tm="100000">
                                          <p:val>
                                            <p:strVal val="#ppt_x"/>
                                          </p:val>
                                        </p:tav>
                                      </p:tavLst>
                                    </p:anim>
                                    <p:anim calcmode="lin" valueType="num">
                                      <p:cBhvr>
                                        <p:cTn dur="1000" id="30"/>
                                        <p:tgtEl>
                                          <p:spTgt spid="7"/>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4" id="33" nodeType="clickEffect" presetClass="entr" presetID="47" presetSubtype="0">
                                  <p:stCondLst>
                                    <p:cond delay="0"/>
                                  </p:stCondLst>
                                  <p:childTnLst>
                                    <p:set>
                                      <p:cBhvr>
                                        <p:cTn dur="1" fill="hold" id="34">
                                          <p:stCondLst>
                                            <p:cond delay="0"/>
                                          </p:stCondLst>
                                        </p:cTn>
                                        <p:tgtEl>
                                          <p:spTgt spid="7">
                                            <p:txEl>
                                              <p:pRg end="0" st="0"/>
                                            </p:txEl>
                                          </p:spTgt>
                                        </p:tgtEl>
                                        <p:attrNameLst>
                                          <p:attrName>style.visibility</p:attrName>
                                        </p:attrNameLst>
                                      </p:cBhvr>
                                      <p:to>
                                        <p:strVal val="visible"/>
                                      </p:to>
                                    </p:set>
                                    <p:animEffect filter="fade" transition="in">
                                      <p:cBhvr>
                                        <p:cTn dur="1000" id="35"/>
                                        <p:tgtEl>
                                          <p:spTgt spid="7">
                                            <p:txEl>
                                              <p:pRg end="0" st="0"/>
                                            </p:txEl>
                                          </p:spTgt>
                                        </p:tgtEl>
                                      </p:cBhvr>
                                    </p:animEffect>
                                    <p:anim calcmode="lin" valueType="num">
                                      <p:cBhvr>
                                        <p:cTn dur="1000" id="36"/>
                                        <p:tgtEl>
                                          <p:spTgt spid="7">
                                            <p:txEl>
                                              <p:pRg end="0" st="0"/>
                                            </p:txEl>
                                          </p:spTgt>
                                        </p:tgtEl>
                                        <p:attrNameLst>
                                          <p:attrName>ppt_x</p:attrName>
                                        </p:attrNameLst>
                                      </p:cBhvr>
                                      <p:tavLst>
                                        <p:tav tm="0">
                                          <p:val>
                                            <p:strVal val="#ppt_x"/>
                                          </p:val>
                                        </p:tav>
                                        <p:tav tm="100000">
                                          <p:val>
                                            <p:strVal val="#ppt_x"/>
                                          </p:val>
                                        </p:tav>
                                      </p:tavLst>
                                    </p:anim>
                                    <p:anim calcmode="lin" valueType="num">
                                      <p:cBhvr>
                                        <p:cTn dur="1000" id="37"/>
                                        <p:tgtEl>
                                          <p:spTgt spid="7">
                                            <p:txEl>
                                              <p:pRg end="0" st="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nimBg="1" grpId="0" spid="3"/>
      <p:bldP animBg="1" grpId="1" spid="4"/>
      <p:bldP animBg="1" grpId="2" spid="5"/>
      <p:bldP animBg="1" grpId="3" spid="7"/>
      <p:bldP build="p" grpId="4" spid="7"/>
    </p:bldLst>
  </p:timing>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majorFont>
      <a:minorFont>
        <a:latin typeface="Trebuchet MS"/>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cap="rnd" w="12700">
          <a:solidFill>
            <a:schemeClr val="phClr"/>
          </a:solidFill>
          <a:prstDash val="solid"/>
        </a:ln>
        <a:ln cap="rnd" w="19050">
          <a:solidFill>
            <a:schemeClr val="phClr"/>
          </a:solidFill>
          <a:prstDash val="solid"/>
        </a:ln>
        <a:ln cap="rnd"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b="100000" l="50000" r="10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majorFont>
      <a:minorFont>
        <a:latin typeface="Trebuchet MS"/>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cap="rnd" w="12700">
          <a:solidFill>
            <a:schemeClr val="phClr"/>
          </a:solidFill>
          <a:prstDash val="solid"/>
        </a:ln>
        <a:ln cap="rnd" w="19050">
          <a:solidFill>
            <a:schemeClr val="phClr"/>
          </a:solidFill>
          <a:prstDash val="solid"/>
        </a:ln>
        <a:ln cap="rnd"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b="100000" l="50000" r="10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2024-10-27T19:59:54Z</dcterms:created>
  <dcterms:modified xsi:type="dcterms:W3CDTF">2024-10-27T21:15:13Z</dcterms:modified>
</cp:coreProperties>
</file>