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48BE-3215-4700-8F51-187A1C931DCA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8766-5AB7-435B-813C-87B5895BB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8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48BE-3215-4700-8F51-187A1C931DCA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8766-5AB7-435B-813C-87B5895BB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2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48BE-3215-4700-8F51-187A1C931DCA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8766-5AB7-435B-813C-87B5895BB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36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48BE-3215-4700-8F51-187A1C931DCA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8766-5AB7-435B-813C-87B5895BBD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672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48BE-3215-4700-8F51-187A1C931DCA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8766-5AB7-435B-813C-87B5895BB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89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48BE-3215-4700-8F51-187A1C931DCA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8766-5AB7-435B-813C-87B5895BB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97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48BE-3215-4700-8F51-187A1C931DCA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8766-5AB7-435B-813C-87B5895BB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56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48BE-3215-4700-8F51-187A1C931DCA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8766-5AB7-435B-813C-87B5895BB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8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48BE-3215-4700-8F51-187A1C931DCA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8766-5AB7-435B-813C-87B5895BB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2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48BE-3215-4700-8F51-187A1C931DCA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8766-5AB7-435B-813C-87B5895BB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7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48BE-3215-4700-8F51-187A1C931DCA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8766-5AB7-435B-813C-87B5895BB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4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48BE-3215-4700-8F51-187A1C931DCA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8766-5AB7-435B-813C-87B5895BB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7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48BE-3215-4700-8F51-187A1C931DCA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8766-5AB7-435B-813C-87B5895BB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3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48BE-3215-4700-8F51-187A1C931DCA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8766-5AB7-435B-813C-87B5895BB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6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48BE-3215-4700-8F51-187A1C931DCA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8766-5AB7-435B-813C-87B5895BB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6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48BE-3215-4700-8F51-187A1C931DCA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8766-5AB7-435B-813C-87B5895BB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48BE-3215-4700-8F51-187A1C931DCA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8766-5AB7-435B-813C-87B5895BB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4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2348BE-3215-4700-8F51-187A1C931DCA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18766-5AB7-435B-813C-87B5895BB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53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latin typeface="Franklin Gothic Demi" panose="020B0703020102020204" pitchFamily="34" charset="0"/>
              </a:rPr>
              <a:t>Team AT</a:t>
            </a:r>
            <a:r>
              <a:rPr lang="en-US" sz="8800" baseline="30000" dirty="0" smtClean="0">
                <a:latin typeface="Franklin Gothic Demi" panose="020B0703020102020204" pitchFamily="34" charset="0"/>
              </a:rPr>
              <a:t>2</a:t>
            </a:r>
            <a:endParaRPr lang="en-US" sz="8800" baseline="30000" dirty="0">
              <a:latin typeface="Franklin Gothic Demi" panose="020B0703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Max </a:t>
            </a:r>
            <a:r>
              <a:rPr lang="en-US" dirty="0" err="1" smtClean="0"/>
              <a:t>Sazon</a:t>
            </a:r>
            <a:r>
              <a:rPr lang="en-US" dirty="0" smtClean="0"/>
              <a:t>, Bart </a:t>
            </a:r>
            <a:r>
              <a:rPr lang="en-US" dirty="0" err="1" smtClean="0"/>
              <a:t>Budz</a:t>
            </a:r>
            <a:r>
              <a:rPr lang="en-US" dirty="0" smtClean="0"/>
              <a:t>, Pat Carroll, Rakesh Das, Chavez Epps</a:t>
            </a:r>
          </a:p>
          <a:p>
            <a:r>
              <a:rPr lang="en-US" dirty="0" smtClean="0"/>
              <a:t>sazon.j01@mymail.sxu.edu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help the elderly easily make requests for transportation?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7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streamline method of requesting transportation.</a:t>
            </a:r>
          </a:p>
          <a:p>
            <a:r>
              <a:rPr lang="en-US" dirty="0" smtClean="0"/>
              <a:t>Our goal is to make it as easy &amp; efficient for our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284" y="278748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7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Why us?</a:t>
            </a:r>
          </a:p>
          <a:p>
            <a:pPr lvl="1"/>
            <a:r>
              <a:rPr lang="en-US" dirty="0" smtClean="0"/>
              <a:t>Young aspiring entrepreneurs who are looking to provide a great service to the community </a:t>
            </a:r>
          </a:p>
          <a:p>
            <a:pPr lvl="1"/>
            <a:r>
              <a:rPr lang="en-US" dirty="0" smtClean="0"/>
              <a:t>We create reusable software that can solve multiple issues within the community</a:t>
            </a:r>
          </a:p>
          <a:p>
            <a:r>
              <a:rPr lang="en-US" dirty="0" smtClean="0"/>
              <a:t>Attracting users</a:t>
            </a:r>
          </a:p>
          <a:p>
            <a:pPr lvl="1"/>
            <a:r>
              <a:rPr lang="en-US" dirty="0" smtClean="0"/>
              <a:t>We have a social media campaign</a:t>
            </a:r>
          </a:p>
          <a:p>
            <a:pPr lvl="1"/>
            <a:r>
              <a:rPr lang="en-US" dirty="0" smtClean="0"/>
              <a:t>Work with local leaders</a:t>
            </a:r>
          </a:p>
          <a:p>
            <a:pPr lvl="1"/>
            <a:r>
              <a:rPr lang="en-US" dirty="0" smtClean="0"/>
              <a:t>Local conferences &amp; expos</a:t>
            </a:r>
          </a:p>
          <a:p>
            <a:r>
              <a:rPr lang="en-US" dirty="0" smtClean="0"/>
              <a:t>Our competition</a:t>
            </a:r>
          </a:p>
          <a:p>
            <a:pPr lvl="1"/>
            <a:r>
              <a:rPr lang="en-US" dirty="0" smtClean="0"/>
              <a:t>Uber &amp; Lyft</a:t>
            </a:r>
          </a:p>
          <a:p>
            <a:r>
              <a:rPr lang="en-US" dirty="0" smtClean="0"/>
              <a:t>Timeline/Milestones</a:t>
            </a:r>
          </a:p>
          <a:p>
            <a:pPr lvl="1"/>
            <a:r>
              <a:rPr lang="en-US" dirty="0" smtClean="0"/>
              <a:t>A fully functioning website in under a month</a:t>
            </a:r>
          </a:p>
          <a:p>
            <a:pPr lvl="1"/>
            <a:r>
              <a:rPr lang="en-US" dirty="0" smtClean="0"/>
              <a:t>The corresponding mobile app a few weeks after</a:t>
            </a:r>
          </a:p>
          <a:p>
            <a:pPr lvl="1"/>
            <a:r>
              <a:rPr lang="en-US" dirty="0" err="1" smtClean="0"/>
              <a:t>Geofencing</a:t>
            </a:r>
            <a:r>
              <a:rPr lang="en-US" dirty="0" smtClean="0"/>
              <a:t> by Thanksgiving</a:t>
            </a:r>
          </a:p>
        </p:txBody>
      </p:sp>
    </p:spTree>
    <p:extLst>
      <p:ext uri="{BB962C8B-B14F-4D97-AF65-F5344CB8AC3E}">
        <p14:creationId xmlns:p14="http://schemas.microsoft.com/office/powerpoint/2010/main" val="102427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132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Franklin Gothic Demi</vt:lpstr>
      <vt:lpstr>Wingdings 3</vt:lpstr>
      <vt:lpstr>Ion</vt:lpstr>
      <vt:lpstr>Team AT2</vt:lpstr>
      <vt:lpstr>The Problem</vt:lpstr>
      <vt:lpstr>The Solution</vt:lpstr>
      <vt:lpstr>The Demo</vt:lpstr>
      <vt:lpstr>The Business Model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AT^2</dc:title>
  <dc:creator>Player One</dc:creator>
  <cp:lastModifiedBy>Player One</cp:lastModifiedBy>
  <cp:revision>7</cp:revision>
  <dcterms:created xsi:type="dcterms:W3CDTF">2015-05-03T15:19:05Z</dcterms:created>
  <dcterms:modified xsi:type="dcterms:W3CDTF">2015-05-03T16:00:31Z</dcterms:modified>
</cp:coreProperties>
</file>