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286" r:id="rId2"/>
    <p:sldId id="288" r:id="rId3"/>
    <p:sldId id="290" r:id="rId4"/>
    <p:sldId id="293" r:id="rId5"/>
    <p:sldId id="292" r:id="rId6"/>
    <p:sldId id="283" r:id="rId7"/>
    <p:sldId id="287" r:id="rId8"/>
  </p:sldIdLst>
  <p:sldSz cx="12192000" cy="6858000"/>
  <p:notesSz cx="6858000" cy="9144000"/>
  <p:embeddedFontLst>
    <p:embeddedFont>
      <p:font typeface="Aptos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 Black" panose="020B0604020202020204" charset="0"/>
      <p:bold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60992" autoAdjust="0"/>
  </p:normalViewPr>
  <p:slideViewPr>
    <p:cSldViewPr snapToGrid="0">
      <p:cViewPr varScale="1">
        <p:scale>
          <a:sx n="79" d="100"/>
          <a:sy n="79" d="100"/>
        </p:scale>
        <p:origin x="17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E154A-E280-461C-8F5B-2236C3619BBD}" type="datetimeFigureOut">
              <a:rPr lang="en-CA" smtClean="0"/>
              <a:pPr/>
              <a:t>2024-03-19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35C5C-B6FA-451B-A6AD-9A07C509E53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1018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/>
              <a:t>Talking points go here.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72FFE-D260-4921-AECB-C78E3C989FD0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442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/>
              <a:t>Talking points go here.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72FFE-D260-4921-AECB-C78E3C989FD0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244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/>
              <a:t>Talking points go here.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72FFE-D260-4921-AECB-C78E3C989FD0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432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/>
              <a:t>Talking points go here.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72FFE-D260-4921-AECB-C78E3C989FD0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4891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/>
              <a:t>Talking points go here.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72FFE-D260-4921-AECB-C78E3C989FD0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548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/>
              <a:t>Talking points go here.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72FFE-D260-4921-AECB-C78E3C989FD0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749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/>
              <a:t>Talking points go here.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72FFE-D260-4921-AECB-C78E3C989FD0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02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5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2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9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9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3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1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9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1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4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9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opard Gecko | The Life of Animals">
            <a:extLst>
              <a:ext uri="{FF2B5EF4-FFF2-40B4-BE49-F238E27FC236}">
                <a16:creationId xmlns:a16="http://schemas.microsoft.com/office/drawing/2014/main" id="{B37973DD-8EDD-48C7-B254-7058D5758E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7" b="11018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A442E8-9C16-2AA4-5BFE-4D468566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Gecko!</a:t>
            </a:r>
            <a:endParaRPr lang="en-CA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FCC27-91C4-47D0-BA1E-2622E1A27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10347960" cy="4351338"/>
          </a:xfrm>
        </p:spPr>
        <p:txBody>
          <a:bodyPr>
            <a:normAutofit/>
          </a:bodyPr>
          <a:lstStyle/>
          <a:p>
            <a:pPr marL="342900" indent="-342900" algn="l">
              <a:buNone/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Marco Diaz</a:t>
            </a:r>
          </a:p>
        </p:txBody>
      </p:sp>
    </p:spTree>
    <p:extLst>
      <p:ext uri="{BB962C8B-B14F-4D97-AF65-F5344CB8AC3E}">
        <p14:creationId xmlns:p14="http://schemas.microsoft.com/office/powerpoint/2010/main" val="16396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4E76-B2BB-340A-DA62-258FEDE2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Machine &amp; </a:t>
            </a:r>
            <a:r>
              <a:rPr lang="en-US" dirty="0" err="1"/>
              <a:t>SubFSM</a:t>
            </a:r>
            <a:endParaRPr lang="en-CA" sz="2800" dirty="0">
              <a:latin typeface="+mn-lt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48548E0-5524-1813-CF89-06AE2ED4B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494520" cy="4351338"/>
          </a:xfrm>
        </p:spPr>
        <p:txBody>
          <a:bodyPr>
            <a:normAutofit/>
          </a:bodyPr>
          <a:lstStyle/>
          <a:p>
            <a:r>
              <a:rPr lang="en-US" dirty="0"/>
              <a:t>State machine controls </a:t>
            </a:r>
          </a:p>
          <a:p>
            <a:pPr marL="0" indent="0">
              <a:buNone/>
            </a:pPr>
            <a:r>
              <a:rPr lang="en-US" dirty="0"/>
              <a:t>   active behavior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Sub FSMs describe behaviors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F6C882-8B82-4D33-A1A3-5118F72F2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89" y="1636776"/>
            <a:ext cx="6216712" cy="5221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877FF0-9E15-4454-B904-C556C04F1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649" y="4482722"/>
            <a:ext cx="3685032" cy="22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51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4E76-B2BB-340A-DA62-258FEDE2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Roam</a:t>
            </a:r>
            <a:endParaRPr lang="en-CA" sz="28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0BE95-D054-4316-A51D-585189587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233" y="-3408"/>
            <a:ext cx="6303767" cy="6861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DB4093-D38C-4C7E-944C-38E7E839BC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40" r="2588"/>
          <a:stretch/>
        </p:blipFill>
        <p:spPr>
          <a:xfrm>
            <a:off x="3474720" y="0"/>
            <a:ext cx="8717280" cy="686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4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4E76-B2BB-340A-DA62-258FEDE2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Sleeping</a:t>
            </a:r>
            <a:endParaRPr lang="en-CA" sz="28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015A03-F7A6-45C2-A461-00943AC7E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18" y="0"/>
            <a:ext cx="7412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2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4E76-B2BB-340A-DA62-258FEDE2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Eating</a:t>
            </a:r>
            <a:endParaRPr lang="en-CA" sz="28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0BE95-D054-4316-A51D-585189587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233" y="-3408"/>
            <a:ext cx="6303767" cy="686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1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0D81-1DA2-7B94-E31C-5D2D100D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Motion</a:t>
            </a:r>
            <a:endParaRPr lang="en-CA" sz="28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FCC27-91C4-47D0-BA1E-2622E1A27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47960" cy="435133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marL="342900" lvl="1" indent="-342900">
              <a:spcBef>
                <a:spcPts val="1000"/>
              </a:spcBef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Procedural Animation</a:t>
            </a:r>
            <a:b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(build time!)</a:t>
            </a:r>
          </a:p>
          <a:p>
            <a:pPr marL="0" lvl="1" algn="l">
              <a:spcBef>
                <a:spcPts val="1000"/>
              </a:spcBef>
            </a:pPr>
            <a:endParaRPr lang="en-US" sz="2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30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9874EE-11B8-4124-865F-4A025A91F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1922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2D44-851F-54C8-B5AF-28305C6E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Outro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FCC27-91C4-47D0-BA1E-2622E1A27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294620" cy="435133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Inverse Kinematics, Procedural animations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bg1"/>
                </a:solidFill>
              </a:rPr>
              <a:t>   Thanks for listening! :D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953518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Custom 2">
      <a:majorFont>
        <a:latin typeface="Roboto Black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Shapes</Template>
  <TotalTime>70</TotalTime>
  <Words>85</Words>
  <Application>Microsoft Office PowerPoint</Application>
  <PresentationFormat>Widescreen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Roboto Black</vt:lpstr>
      <vt:lpstr>Arial</vt:lpstr>
      <vt:lpstr>Calibri</vt:lpstr>
      <vt:lpstr>ShapesVTI</vt:lpstr>
      <vt:lpstr>Gecko!</vt:lpstr>
      <vt:lpstr>State Machine &amp; SubFSM</vt:lpstr>
      <vt:lpstr>Roam</vt:lpstr>
      <vt:lpstr>Sleeping</vt:lpstr>
      <vt:lpstr>Eating</vt:lpstr>
      <vt:lpstr>Advanced Motion</vt:lpstr>
      <vt:lpstr>Outro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Nicolas Hesler</dc:creator>
  <cp:lastModifiedBy>Marco Diaz Garcia</cp:lastModifiedBy>
  <cp:revision>6</cp:revision>
  <dcterms:created xsi:type="dcterms:W3CDTF">2024-02-10T19:45:19Z</dcterms:created>
  <dcterms:modified xsi:type="dcterms:W3CDTF">2024-03-19T20:03:39Z</dcterms:modified>
</cp:coreProperties>
</file>