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1C1C7-32BC-4344-ABB3-808FE3532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Al-URB</a:t>
            </a:r>
            <a:r>
              <a:rPr lang="pt-BR" dirty="0"/>
              <a:t> 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9C81AB9-585C-4D10-BEEA-D0FA3F9EE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de Índices Urbanísticos</a:t>
            </a:r>
          </a:p>
        </p:txBody>
      </p:sp>
    </p:spTree>
    <p:extLst>
      <p:ext uri="{BB962C8B-B14F-4D97-AF65-F5344CB8AC3E}">
        <p14:creationId xmlns:p14="http://schemas.microsoft.com/office/powerpoint/2010/main" val="424922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D72E3-B1C8-4C4D-A239-3AEFF05D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249" y="646044"/>
            <a:ext cx="11290852" cy="1063487"/>
          </a:xfrm>
        </p:spPr>
        <p:txBody>
          <a:bodyPr>
            <a:noAutofit/>
          </a:bodyPr>
          <a:lstStyle/>
          <a:p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de Aproveitamento do Terreno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419E4-7BA9-4F3C-96A3-817E4A2CD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3160644" cy="3581400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 medida máxima de um determinado terreno que pode ser construída, sendo expressa pela equação da multiplicação deste número pela área total do terreno.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7AA4B1E-A636-4590-A0C2-57826C0B3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2171700"/>
            <a:ext cx="4313168" cy="33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8FE78-9F20-4016-A1E9-2A214055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820400" cy="6172200"/>
          </a:xfrm>
        </p:spPr>
        <p:txBody>
          <a:bodyPr/>
          <a:lstStyle/>
          <a:p>
            <a:pPr algn="ctr"/>
            <a:br>
              <a:rPr lang="pt-B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OBRIGADO PELA ATENÇÃO!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84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95B89-7B88-468D-8E64-58A95D42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294BBF-B3AB-4558-B1B0-86CF78BBB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Anderson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Tonin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Thums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Jogos Digitais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Leonardo Rodrigues de Oliveira</a:t>
            </a:r>
          </a:p>
          <a:p>
            <a:pPr lvl="1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Engenharia Civil</a:t>
            </a:r>
          </a:p>
        </p:txBody>
      </p:sp>
    </p:spTree>
    <p:extLst>
      <p:ext uri="{BB962C8B-B14F-4D97-AF65-F5344CB8AC3E}">
        <p14:creationId xmlns:p14="http://schemas.microsoft.com/office/powerpoint/2010/main" val="371884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15AC9-29E5-4821-93B6-1F265559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Proposta Inicial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884E5B-2BF5-455D-B017-407593B3F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Fusão das áreas de estudo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Esboços de ideias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semi-pronto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5772A-AB5C-463D-B641-C8E8E547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Projeto Final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6CBA7-B86A-41EA-96A2-14B4F2CD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rmAutofit/>
          </a:bodyPr>
          <a:lstStyle/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Dados de entrada;</a:t>
            </a:r>
          </a:p>
          <a:p>
            <a:pPr lvl="1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Definições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Funcionalidades;</a:t>
            </a:r>
          </a:p>
          <a:p>
            <a:pPr lvl="1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Maneiras de Atuação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Resultados;</a:t>
            </a:r>
          </a:p>
          <a:p>
            <a:pPr lvl="1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Dados de saída e suas utilidades;</a:t>
            </a:r>
          </a:p>
        </p:txBody>
      </p:sp>
    </p:spTree>
    <p:extLst>
      <p:ext uri="{BB962C8B-B14F-4D97-AF65-F5344CB8AC3E}">
        <p14:creationId xmlns:p14="http://schemas.microsoft.com/office/powerpoint/2010/main" val="68932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AE22E-EF16-44B3-BECD-AF395D63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991678"/>
            <a:ext cx="9601200" cy="1485900"/>
          </a:xfrm>
        </p:spPr>
        <p:txBody>
          <a:bodyPr>
            <a:normAutofit/>
          </a:bodyPr>
          <a:lstStyle/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DADOS DE ENTRADA</a:t>
            </a:r>
          </a:p>
        </p:txBody>
      </p:sp>
    </p:spTree>
    <p:extLst>
      <p:ext uri="{BB962C8B-B14F-4D97-AF65-F5344CB8AC3E}">
        <p14:creationId xmlns:p14="http://schemas.microsoft.com/office/powerpoint/2010/main" val="400807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2BC6E-F2CE-4A49-91C9-04E7737C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 de Ocupação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B533D9-CB32-4A0C-9592-3E885842E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É indicada pela porcentagem do terreno que pode ser ocupado pela projeção da edificação.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51AB7E0-28F6-4BB5-94BB-30F418BC2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817" y="1524414"/>
            <a:ext cx="5035827" cy="396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9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B5BE0-62CB-4631-A4F2-C5DC4A45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Taxa de </a:t>
            </a:r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475EBE-C7F0-41D0-A833-112B5130E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531704" cy="3581400"/>
          </a:xfrm>
        </p:spPr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 a par</a:t>
            </a:r>
            <a:r>
              <a:rPr lang="pt-BR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 que permite a 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infiltração de água no solo, livre de qualquer edificação.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9EAA67-DF90-4817-9E00-19D30F5E8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296" y="2171700"/>
            <a:ext cx="4985245" cy="344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3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9350D-D029-4DB0-9A09-8172C5DD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296" y="2867439"/>
            <a:ext cx="9601200" cy="1485900"/>
          </a:xfrm>
        </p:spPr>
        <p:txBody>
          <a:bodyPr>
            <a:normAutofit/>
          </a:bodyPr>
          <a:lstStyle/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DADOS DE SAÍDA</a:t>
            </a:r>
          </a:p>
        </p:txBody>
      </p:sp>
    </p:spTree>
    <p:extLst>
      <p:ext uri="{BB962C8B-B14F-4D97-AF65-F5344CB8AC3E}">
        <p14:creationId xmlns:p14="http://schemas.microsoft.com/office/powerpoint/2010/main" val="5389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DD544-452A-4C87-98A0-FCD5D2D4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 de Afastamento Frontal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5D2F75-73E0-4F90-ADB6-491631473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173896" cy="3581400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Definida como a área dedicada como reserva para ampliações visuais, como iluminações, ventilações ou espaços transitáveis.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53D95B-266D-48A6-845C-9881226A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78" y="2057401"/>
            <a:ext cx="5683319" cy="399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6189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{47FFBB78-5DDA-4838-9CF2-CDB5BD093AC0}tf10001105</Template>
  <TotalTime>99</TotalTime>
  <Words>157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Franklin Gothic Book</vt:lpstr>
      <vt:lpstr>Times New Roman</vt:lpstr>
      <vt:lpstr>Cortar</vt:lpstr>
      <vt:lpstr>Al-URB </vt:lpstr>
      <vt:lpstr>Integrantes </vt:lpstr>
      <vt:lpstr>Proposta Inicial </vt:lpstr>
      <vt:lpstr>Projeto Final</vt:lpstr>
      <vt:lpstr>DADOS DE ENTRADA</vt:lpstr>
      <vt:lpstr>Taxa de Ocupação</vt:lpstr>
      <vt:lpstr>Taxa de Permeabilidade</vt:lpstr>
      <vt:lpstr>DADOS DE SAÍDA</vt:lpstr>
      <vt:lpstr>Área de Afastamento Frontal</vt:lpstr>
      <vt:lpstr>Índice de Aproveitamento do Terreno</vt:lpstr>
      <vt:lpstr> 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Al-URB </dc:title>
  <dc:creator>Leonardo</dc:creator>
  <cp:lastModifiedBy>Leonardo</cp:lastModifiedBy>
  <cp:revision>18</cp:revision>
  <dcterms:created xsi:type="dcterms:W3CDTF">2020-11-30T23:42:44Z</dcterms:created>
  <dcterms:modified xsi:type="dcterms:W3CDTF">2020-12-02T00:11:20Z</dcterms:modified>
</cp:coreProperties>
</file>