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Layouts/slideLayout15.xml" ContentType="application/vnd.openxmlformats-officedocument.presentationml.slideLayout+xml"/>
  <Override PartName="/ppt/slides/slide7.xml" ContentType="application/vnd.openxmlformats-officedocument.presentationml.slide+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s/slide4.xml" ContentType="application/vnd.openxmlformats-officedocument.presentationml.slide+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theme/theme1.xml" ContentType="application/vnd.openxmlformats-officedocument.theme+xml"/>
  <Override PartName="/ppt/slides/slide2.xml" ContentType="application/vnd.openxmlformats-officedocument.presentationml.slide+xml"/>
  <Override PartName="/ppt/slideLayouts/slideLayout16.xml" ContentType="application/vnd.openxmlformats-officedocument.presentationml.slideLayout+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slideLayouts/slideLayout18.xml" ContentType="application/vnd.openxmlformats-officedocument.presentationml.slideLayou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12192000" cy="6858000"/>
  <p:defaultTex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howGuides="1" snapToGrid="0">
      <p:cViewPr varScale="1">
        <p:scale>
          <a:sx n="157" d="100"/>
          <a:sy n="157" d="100"/>
        </p:scale>
        <p:origin x="2178" y="150"/>
      </p:cViewPr>
      <p:guideLst>
        <p:guide pos="3845"/>
        <p:guide pos="2017"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presProps" Target="presProps.xml" /><Relationship Id="rId17" Type="http://schemas.openxmlformats.org/officeDocument/2006/relationships/tableStyles" Target="tableStyles.xml" /><Relationship Id="rId18"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hyperlink" Target="https://www.slidor.fr/" TargetMode="Externa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Cover Slide 1">
    <p:spTree>
      <p:nvGrpSpPr>
        <p:cNvPr id="1" name=""/>
        <p:cNvGrpSpPr/>
        <p:nvPr/>
      </p:nvGrpSpPr>
      <p:grpSpPr bwMode="auto">
        <a:xfrm>
          <a:off x="0" y="0"/>
          <a:ext cx="0" cy="0"/>
          <a:chOff x="0" y="0"/>
          <a:chExt cx="0" cy="0"/>
        </a:xfrm>
      </p:grpSpPr>
      <p:sp>
        <p:nvSpPr>
          <p:cNvPr id="14" name="Picture Placeholder 13"/>
          <p:cNvSpPr>
            <a:spLocks noGrp="1"/>
          </p:cNvSpPr>
          <p:nvPr>
            <p:ph type="pic" sz="quarter" idx="10" hasCustomPrompt="1"/>
          </p:nvPr>
        </p:nvSpPr>
        <p:spPr bwMode="auto">
          <a:xfrm>
            <a:off x="1806222" y="857250"/>
            <a:ext cx="2376488" cy="514350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fill="norm" stroke="1" extrusionOk="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a:defRPr>
            </a:lvl1pPr>
          </a:lstStyle>
          <a:p>
            <a:pPr>
              <a:defRPr/>
            </a:pPr>
            <a:r>
              <a:rPr lang="fr-FR"/>
              <a:t>Insert </a:t>
            </a:r>
            <a:r>
              <a:rPr lang="fr-FR"/>
              <a:t>picture</a:t>
            </a:r>
            <a:endParaRPr lang="fr-FR"/>
          </a:p>
        </p:txBody>
      </p:sp>
      <p:sp>
        <p:nvSpPr>
          <p:cNvPr id="6" name="Picture Placeholder 13"/>
          <p:cNvSpPr>
            <a:spLocks noGrp="1"/>
          </p:cNvSpPr>
          <p:nvPr>
            <p:ph type="pic" sz="quarter" idx="11" hasCustomPrompt="1"/>
          </p:nvPr>
        </p:nvSpPr>
        <p:spPr bwMode="auto">
          <a:xfrm>
            <a:off x="5591176" y="2233613"/>
            <a:ext cx="754661" cy="220662"/>
          </a:xfrm>
          <a:prstGeom prst="roundRect">
            <a:avLst>
              <a:gd name="adj" fmla="val 16667"/>
            </a:avLst>
          </a:prstGeom>
          <a:solidFill>
            <a:schemeClr val="accent1"/>
          </a:solidFill>
        </p:spPr>
        <p:txBody>
          <a:bodyPr wrap="square" lIns="0" tIns="36000" rIns="0" bIns="0" anchor="t">
            <a:noAutofit/>
          </a:bodyPr>
          <a:lstStyle>
            <a:lvl1pPr marL="0" indent="0" algn="ctr">
              <a:buNone/>
              <a:defRPr sz="1000">
                <a:latin typeface="Arial"/>
              </a:defRPr>
            </a:lvl1pPr>
          </a:lstStyle>
          <a:p>
            <a:pPr>
              <a:defRPr/>
            </a:pPr>
            <a:r>
              <a:rPr lang="fr-FR"/>
              <a:t>Logo</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3D Mockup Slide 3">
    <p:spTree>
      <p:nvGrpSpPr>
        <p:cNvPr id="1" name=""/>
        <p:cNvGrpSpPr/>
        <p:nvPr/>
      </p:nvGrpSpPr>
      <p:grpSpPr bwMode="auto">
        <a:xfrm>
          <a:off x="0" y="0"/>
          <a:ext cx="0" cy="0"/>
          <a:chOff x="0" y="0"/>
          <a:chExt cx="0" cy="0"/>
        </a:xfrm>
      </p:grpSpPr>
      <p:sp>
        <p:nvSpPr>
          <p:cNvPr id="4" name="Picture Placeholder 3"/>
          <p:cNvSpPr>
            <a:spLocks noGrp="1"/>
          </p:cNvSpPr>
          <p:nvPr>
            <p:ph type="pic" sz="quarter" idx="10" hasCustomPrompt="1"/>
          </p:nvPr>
        </p:nvSpPr>
        <p:spPr bwMode="auto">
          <a:xfrm rot="18719999">
            <a:off x="3699914" y="1599223"/>
            <a:ext cx="1877566" cy="7383780"/>
          </a:xfrm>
          <a:custGeom>
            <a:avLst/>
            <a:gdLst>
              <a:gd name="connsiteX0" fmla="*/ 249440 w 2528169"/>
              <a:gd name="connsiteY0" fmla="*/ 0 h 5511451"/>
              <a:gd name="connsiteX1" fmla="*/ 2276641 w 2528169"/>
              <a:gd name="connsiteY1" fmla="*/ 0 h 5511451"/>
              <a:gd name="connsiteX2" fmla="*/ 2374544 w 2528169"/>
              <a:gd name="connsiteY2" fmla="*/ 19766 h 5511451"/>
              <a:gd name="connsiteX3" fmla="*/ 2528169 w 2528169"/>
              <a:gd name="connsiteY3" fmla="*/ 251532 h 5511451"/>
              <a:gd name="connsiteX4" fmla="*/ 2528169 w 2528169"/>
              <a:gd name="connsiteY4" fmla="*/ 5259918 h 5511451"/>
              <a:gd name="connsiteX5" fmla="*/ 2276636 w 2528169"/>
              <a:gd name="connsiteY5" fmla="*/ 5511451 h 5511451"/>
              <a:gd name="connsiteX6" fmla="*/ 249445 w 2528169"/>
              <a:gd name="connsiteY6" fmla="*/ 5511451 h 5511451"/>
              <a:gd name="connsiteX7" fmla="*/ 3023 w 2528169"/>
              <a:gd name="connsiteY7" fmla="*/ 5310611 h 5511451"/>
              <a:gd name="connsiteX8" fmla="*/ 0 w 2528169"/>
              <a:gd name="connsiteY8" fmla="*/ 5280631 h 5511451"/>
              <a:gd name="connsiteX9" fmla="*/ 0 w 2528169"/>
              <a:gd name="connsiteY9" fmla="*/ 230820 h 5511451"/>
              <a:gd name="connsiteX10" fmla="*/ 3023 w 2528169"/>
              <a:gd name="connsiteY10" fmla="*/ 200839 h 5511451"/>
              <a:gd name="connsiteX11" fmla="*/ 151537 w 2528169"/>
              <a:gd name="connsiteY11" fmla="*/ 19766 h 551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169" h="5511451" fill="norm" stroke="1" extrusionOk="0">
                <a:moveTo>
                  <a:pt x="249440" y="0"/>
                </a:moveTo>
                <a:lnTo>
                  <a:pt x="2276641" y="0"/>
                </a:lnTo>
                <a:lnTo>
                  <a:pt x="2374544" y="19766"/>
                </a:lnTo>
                <a:cubicBezTo>
                  <a:pt x="2464823" y="57951"/>
                  <a:pt x="2528169" y="147344"/>
                  <a:pt x="2528169" y="251532"/>
                </a:cubicBezTo>
                <a:lnTo>
                  <a:pt x="2528169" y="5259918"/>
                </a:lnTo>
                <a:cubicBezTo>
                  <a:pt x="2528169" y="5398836"/>
                  <a:pt x="2415554" y="5511451"/>
                  <a:pt x="2276636" y="5511451"/>
                </a:cubicBezTo>
                <a:lnTo>
                  <a:pt x="249445" y="5511451"/>
                </a:lnTo>
                <a:cubicBezTo>
                  <a:pt x="127892" y="5511451"/>
                  <a:pt x="26477" y="5425230"/>
                  <a:pt x="3023" y="5310611"/>
                </a:cubicBezTo>
                <a:lnTo>
                  <a:pt x="0" y="5280631"/>
                </a:lnTo>
                <a:lnTo>
                  <a:pt x="0" y="230820"/>
                </a:lnTo>
                <a:lnTo>
                  <a:pt x="3023" y="200839"/>
                </a:lnTo>
                <a:cubicBezTo>
                  <a:pt x="19776" y="118968"/>
                  <a:pt x="76305" y="51586"/>
                  <a:pt x="151537" y="19766"/>
                </a:cubicBezTo>
                <a:close/>
              </a:path>
            </a:pathLst>
          </a:custGeom>
          <a:solidFill>
            <a:schemeClr val="accent1"/>
          </a:solidFill>
        </p:spPr>
        <p:txBody>
          <a:bodyPr lIns="0" tIns="540000" rIns="0" bIns="0" anchor="t">
            <a:normAutofit/>
          </a:bodyPr>
          <a:lstStyle>
            <a:lvl1pPr>
              <a:defRPr lang="fr-FR" sz="1100">
                <a:solidFill>
                  <a:schemeClr val="tx1"/>
                </a:solidFill>
                <a:latin typeface="Arial"/>
                <a:cs typeface="Segoe UI Semibold"/>
              </a:defRPr>
            </a:lvl1pPr>
          </a:lstStyle>
          <a:p>
            <a:pPr marL="0" lvl="0" indent="0" algn="ctr">
              <a:lnSpc>
                <a:spcPct val="50000"/>
              </a:lnSpc>
              <a:buNone/>
              <a:defRPr/>
            </a:pPr>
            <a:r>
              <a:rPr lang="fr-FR"/>
              <a:t>Insert </a:t>
            </a:r>
            <a:r>
              <a:rPr lang="fr-FR"/>
              <a:t>picture</a:t>
            </a:r>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Devices Slide">
    <p:spTree>
      <p:nvGrpSpPr>
        <p:cNvPr id="1" name=""/>
        <p:cNvGrpSpPr/>
        <p:nvPr/>
      </p:nvGrpSpPr>
      <p:grpSpPr bwMode="auto">
        <a:xfrm>
          <a:off x="0" y="0"/>
          <a:ext cx="0" cy="0"/>
          <a:chOff x="0" y="0"/>
          <a:chExt cx="0" cy="0"/>
        </a:xfrm>
      </p:grpSpPr>
      <p:sp>
        <p:nvSpPr>
          <p:cNvPr id="3" name="Picture Placeholder 50"/>
          <p:cNvSpPr>
            <a:spLocks noGrp="1"/>
          </p:cNvSpPr>
          <p:nvPr>
            <p:ph type="pic" sz="quarter" idx="12" hasCustomPrompt="1"/>
          </p:nvPr>
        </p:nvSpPr>
        <p:spPr bwMode="auto">
          <a:xfrm>
            <a:off x="6602215" y="2083163"/>
            <a:ext cx="1537710" cy="3252616"/>
          </a:xfrm>
          <a:custGeom>
            <a:avLst/>
            <a:gdLst>
              <a:gd name="connsiteX0" fmla="*/ 1784276 w 2014020"/>
              <a:gd name="connsiteY0" fmla="*/ 93715 h 4243212"/>
              <a:gd name="connsiteX1" fmla="*/ 1719811 w 2014020"/>
              <a:gd name="connsiteY1" fmla="*/ 158180 h 4243212"/>
              <a:gd name="connsiteX2" fmla="*/ 1784276 w 2014020"/>
              <a:gd name="connsiteY2" fmla="*/ 222645 h 4243212"/>
              <a:gd name="connsiteX3" fmla="*/ 1848741 w 2014020"/>
              <a:gd name="connsiteY3" fmla="*/ 158180 h 4243212"/>
              <a:gd name="connsiteX4" fmla="*/ 1784276 w 2014020"/>
              <a:gd name="connsiteY4" fmla="*/ 93715 h 4243212"/>
              <a:gd name="connsiteX5" fmla="*/ 208048 w 2014020"/>
              <a:gd name="connsiteY5" fmla="*/ 0 h 4243212"/>
              <a:gd name="connsiteX6" fmla="*/ 1805972 w 2014020"/>
              <a:gd name="connsiteY6" fmla="*/ 0 h 4243212"/>
              <a:gd name="connsiteX7" fmla="*/ 2014020 w 2014020"/>
              <a:gd name="connsiteY7" fmla="*/ 208048 h 4243212"/>
              <a:gd name="connsiteX8" fmla="*/ 2014020 w 2014020"/>
              <a:gd name="connsiteY8" fmla="*/ 4035164 h 4243212"/>
              <a:gd name="connsiteX9" fmla="*/ 1805972 w 2014020"/>
              <a:gd name="connsiteY9" fmla="*/ 4243212 h 4243212"/>
              <a:gd name="connsiteX10" fmla="*/ 208048 w 2014020"/>
              <a:gd name="connsiteY10" fmla="*/ 4243212 h 4243212"/>
              <a:gd name="connsiteX11" fmla="*/ 0 w 2014020"/>
              <a:gd name="connsiteY11" fmla="*/ 4035164 h 4243212"/>
              <a:gd name="connsiteX12" fmla="*/ 0 w 2014020"/>
              <a:gd name="connsiteY12" fmla="*/ 208048 h 4243212"/>
              <a:gd name="connsiteX13" fmla="*/ 208048 w 2014020"/>
              <a:gd name="connsiteY13" fmla="*/ 0 h 42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14020" h="4243212" fill="norm" stroke="1" extrusionOk="0">
                <a:moveTo>
                  <a:pt x="1784276" y="93715"/>
                </a:moveTo>
                <a:cubicBezTo>
                  <a:pt x="1748673" y="93715"/>
                  <a:pt x="1719811" y="122577"/>
                  <a:pt x="1719811" y="158180"/>
                </a:cubicBezTo>
                <a:cubicBezTo>
                  <a:pt x="1719811" y="193783"/>
                  <a:pt x="1748673" y="222645"/>
                  <a:pt x="1784276" y="222645"/>
                </a:cubicBezTo>
                <a:cubicBezTo>
                  <a:pt x="1819879" y="222645"/>
                  <a:pt x="1848741" y="193783"/>
                  <a:pt x="1848741" y="158180"/>
                </a:cubicBezTo>
                <a:cubicBezTo>
                  <a:pt x="1848741" y="122577"/>
                  <a:pt x="1819879" y="93715"/>
                  <a:pt x="1784276" y="93715"/>
                </a:cubicBezTo>
                <a:close/>
                <a:moveTo>
                  <a:pt x="208048" y="0"/>
                </a:moveTo>
                <a:lnTo>
                  <a:pt x="1805972" y="0"/>
                </a:lnTo>
                <a:cubicBezTo>
                  <a:pt x="1920874" y="0"/>
                  <a:pt x="2014020" y="93146"/>
                  <a:pt x="2014020" y="208048"/>
                </a:cubicBezTo>
                <a:lnTo>
                  <a:pt x="2014020" y="4035164"/>
                </a:lnTo>
                <a:cubicBezTo>
                  <a:pt x="2014020" y="4150066"/>
                  <a:pt x="1920874" y="4243212"/>
                  <a:pt x="1805972" y="4243212"/>
                </a:cubicBezTo>
                <a:lnTo>
                  <a:pt x="208048" y="4243212"/>
                </a:lnTo>
                <a:cubicBezTo>
                  <a:pt x="93146" y="4243212"/>
                  <a:pt x="0" y="4150066"/>
                  <a:pt x="0" y="4035164"/>
                </a:cubicBezTo>
                <a:lnTo>
                  <a:pt x="0" y="208048"/>
                </a:lnTo>
                <a:cubicBezTo>
                  <a:pt x="0" y="93146"/>
                  <a:pt x="93146" y="0"/>
                  <a:pt x="208048" y="0"/>
                </a:cubicBezTo>
                <a:close/>
              </a:path>
            </a:pathLst>
          </a:custGeom>
          <a:solidFill>
            <a:schemeClr val="accent1"/>
          </a:solidFill>
        </p:spPr>
        <p:txBody>
          <a:bodyPr tIns="252000"/>
          <a:lstStyle>
            <a:lvl1pPr marL="0" indent="0" algn="ctr" defTabSz="914400">
              <a:lnSpc>
                <a:spcPct val="90000"/>
              </a:lnSpc>
              <a:spcBef>
                <a:spcPts val="1000"/>
              </a:spcBef>
              <a:buFont typeface="Arial"/>
              <a:buNone/>
              <a:defRPr lang="fr-FR" sz="1800">
                <a:solidFill>
                  <a:schemeClr val="tx1"/>
                </a:solidFill>
                <a:latin typeface="Arial"/>
                <a:ea typeface="+mn-ea"/>
                <a:cs typeface="+mn-cs"/>
              </a:defRPr>
            </a:lvl1pPr>
          </a:lstStyle>
          <a:p>
            <a:pPr>
              <a:defRPr/>
            </a:pPr>
            <a:r>
              <a:rPr lang="fr-FR"/>
              <a:t>Insert </a:t>
            </a:r>
            <a:r>
              <a:rPr lang="fr-FR"/>
              <a:t>picture</a:t>
            </a:r>
            <a:endParaRPr lang="fr-FR"/>
          </a:p>
        </p:txBody>
      </p:sp>
      <p:sp>
        <p:nvSpPr>
          <p:cNvPr id="4" name="Picture Placeholder 52"/>
          <p:cNvSpPr>
            <a:spLocks noGrp="1"/>
          </p:cNvSpPr>
          <p:nvPr>
            <p:ph type="pic" sz="quarter" idx="13" hasCustomPrompt="1"/>
          </p:nvPr>
        </p:nvSpPr>
        <p:spPr bwMode="auto">
          <a:xfrm>
            <a:off x="9106694" y="2093829"/>
            <a:ext cx="1558602" cy="3293838"/>
          </a:xfrm>
          <a:custGeom>
            <a:avLst/>
            <a:gdLst>
              <a:gd name="connsiteX0" fmla="*/ 1658827 w 2019989"/>
              <a:gd name="connsiteY0" fmla="*/ 77676 h 4271535"/>
              <a:gd name="connsiteX1" fmla="*/ 1591416 w 2019989"/>
              <a:gd name="connsiteY1" fmla="*/ 122359 h 4271535"/>
              <a:gd name="connsiteX2" fmla="*/ 1585667 w 2019989"/>
              <a:gd name="connsiteY2" fmla="*/ 150836 h 4271535"/>
              <a:gd name="connsiteX3" fmla="*/ 1585667 w 2019989"/>
              <a:gd name="connsiteY3" fmla="*/ 150835 h 4271535"/>
              <a:gd name="connsiteX4" fmla="*/ 1585667 w 2019989"/>
              <a:gd name="connsiteY4" fmla="*/ 150836 h 4271535"/>
              <a:gd name="connsiteX5" fmla="*/ 1585667 w 2019989"/>
              <a:gd name="connsiteY5" fmla="*/ 150836 h 4271535"/>
              <a:gd name="connsiteX6" fmla="*/ 1591416 w 2019989"/>
              <a:gd name="connsiteY6" fmla="*/ 179312 h 4271535"/>
              <a:gd name="connsiteX7" fmla="*/ 1658827 w 2019989"/>
              <a:gd name="connsiteY7" fmla="*/ 223995 h 4271535"/>
              <a:gd name="connsiteX8" fmla="*/ 1789238 w 2019989"/>
              <a:gd name="connsiteY8" fmla="*/ 223996 h 4271535"/>
              <a:gd name="connsiteX9" fmla="*/ 1789564 w 2019989"/>
              <a:gd name="connsiteY9" fmla="*/ 224131 h 4271535"/>
              <a:gd name="connsiteX10" fmla="*/ 1789890 w 2019989"/>
              <a:gd name="connsiteY10" fmla="*/ 223996 h 4271535"/>
              <a:gd name="connsiteX11" fmla="*/ 1850167 w 2019989"/>
              <a:gd name="connsiteY11" fmla="*/ 223996 h 4271535"/>
              <a:gd name="connsiteX12" fmla="*/ 1923327 w 2019989"/>
              <a:gd name="connsiteY12" fmla="*/ 150836 h 4271535"/>
              <a:gd name="connsiteX13" fmla="*/ 1923328 w 2019989"/>
              <a:gd name="connsiteY13" fmla="*/ 150836 h 4271535"/>
              <a:gd name="connsiteX14" fmla="*/ 1850168 w 2019989"/>
              <a:gd name="connsiteY14" fmla="*/ 77676 h 4271535"/>
              <a:gd name="connsiteX15" fmla="*/ 208665 w 2019989"/>
              <a:gd name="connsiteY15" fmla="*/ 0 h 4271535"/>
              <a:gd name="connsiteX16" fmla="*/ 1811324 w 2019989"/>
              <a:gd name="connsiteY16" fmla="*/ 0 h 4271535"/>
              <a:gd name="connsiteX17" fmla="*/ 2019989 w 2019989"/>
              <a:gd name="connsiteY17" fmla="*/ 209437 h 4271535"/>
              <a:gd name="connsiteX18" fmla="*/ 2019989 w 2019989"/>
              <a:gd name="connsiteY18" fmla="*/ 4062098 h 4271535"/>
              <a:gd name="connsiteX19" fmla="*/ 1811324 w 2019989"/>
              <a:gd name="connsiteY19" fmla="*/ 4271535 h 4271535"/>
              <a:gd name="connsiteX20" fmla="*/ 208665 w 2019989"/>
              <a:gd name="connsiteY20" fmla="*/ 4271535 h 4271535"/>
              <a:gd name="connsiteX21" fmla="*/ 0 w 2019989"/>
              <a:gd name="connsiteY21" fmla="*/ 4062098 h 4271535"/>
              <a:gd name="connsiteX22" fmla="*/ 0 w 2019989"/>
              <a:gd name="connsiteY22" fmla="*/ 209437 h 4271535"/>
              <a:gd name="connsiteX23" fmla="*/ 208665 w 2019989"/>
              <a:gd name="connsiteY23" fmla="*/ 0 h 4271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19989" h="4271535" fill="norm" stroke="1" extrusionOk="0">
                <a:moveTo>
                  <a:pt x="1658827" y="77676"/>
                </a:moveTo>
                <a:cubicBezTo>
                  <a:pt x="1628523" y="77676"/>
                  <a:pt x="1602523" y="96101"/>
                  <a:pt x="1591416" y="122359"/>
                </a:cubicBezTo>
                <a:lnTo>
                  <a:pt x="1585667" y="150836"/>
                </a:lnTo>
                <a:lnTo>
                  <a:pt x="1585667" y="150835"/>
                </a:lnTo>
                <a:lnTo>
                  <a:pt x="1585667" y="150836"/>
                </a:lnTo>
                <a:lnTo>
                  <a:pt x="1585667" y="150836"/>
                </a:lnTo>
                <a:lnTo>
                  <a:pt x="1591416" y="179312"/>
                </a:lnTo>
                <a:cubicBezTo>
                  <a:pt x="1602523" y="205570"/>
                  <a:pt x="1628523" y="223995"/>
                  <a:pt x="1658827" y="223995"/>
                </a:cubicBezTo>
                <a:lnTo>
                  <a:pt x="1789238" y="223996"/>
                </a:lnTo>
                <a:lnTo>
                  <a:pt x="1789564" y="224131"/>
                </a:lnTo>
                <a:lnTo>
                  <a:pt x="1789890" y="223996"/>
                </a:lnTo>
                <a:lnTo>
                  <a:pt x="1850167" y="223996"/>
                </a:lnTo>
                <a:cubicBezTo>
                  <a:pt x="1890572" y="223996"/>
                  <a:pt x="1923327" y="191241"/>
                  <a:pt x="1923327" y="150836"/>
                </a:cubicBezTo>
                <a:lnTo>
                  <a:pt x="1923328" y="150836"/>
                </a:lnTo>
                <a:cubicBezTo>
                  <a:pt x="1923328" y="110431"/>
                  <a:pt x="1890573" y="77676"/>
                  <a:pt x="1850168" y="77676"/>
                </a:cubicBezTo>
                <a:close/>
                <a:moveTo>
                  <a:pt x="208665" y="0"/>
                </a:moveTo>
                <a:lnTo>
                  <a:pt x="1811324" y="0"/>
                </a:lnTo>
                <a:cubicBezTo>
                  <a:pt x="1926567" y="0"/>
                  <a:pt x="2019989" y="93768"/>
                  <a:pt x="2019989" y="209437"/>
                </a:cubicBezTo>
                <a:lnTo>
                  <a:pt x="2019989" y="4062098"/>
                </a:lnTo>
                <a:cubicBezTo>
                  <a:pt x="2019989" y="4177767"/>
                  <a:pt x="1926567" y="4271535"/>
                  <a:pt x="1811324" y="4271535"/>
                </a:cubicBezTo>
                <a:lnTo>
                  <a:pt x="208665" y="4271535"/>
                </a:lnTo>
                <a:cubicBezTo>
                  <a:pt x="93422" y="4271535"/>
                  <a:pt x="0" y="4177767"/>
                  <a:pt x="0" y="4062098"/>
                </a:cubicBezTo>
                <a:lnTo>
                  <a:pt x="0" y="209437"/>
                </a:lnTo>
                <a:cubicBezTo>
                  <a:pt x="0" y="93768"/>
                  <a:pt x="93422" y="0"/>
                  <a:pt x="208665" y="0"/>
                </a:cubicBezTo>
                <a:close/>
              </a:path>
            </a:pathLst>
          </a:custGeom>
          <a:solidFill>
            <a:schemeClr val="accent1"/>
          </a:solidFill>
        </p:spPr>
        <p:txBody>
          <a:bodyPr tIns="252000"/>
          <a:lstStyle>
            <a:lvl1pPr marL="0" indent="0" algn="ctr" defTabSz="914400">
              <a:lnSpc>
                <a:spcPct val="90000"/>
              </a:lnSpc>
              <a:spcBef>
                <a:spcPts val="1000"/>
              </a:spcBef>
              <a:buFont typeface="Arial"/>
              <a:buNone/>
              <a:defRPr lang="fr-FR" sz="1800">
                <a:solidFill>
                  <a:schemeClr val="tx1"/>
                </a:solidFill>
                <a:latin typeface="Arial"/>
                <a:ea typeface="+mn-ea"/>
                <a:cs typeface="+mn-cs"/>
              </a:defRPr>
            </a:lvl1pPr>
          </a:lstStyle>
          <a:p>
            <a:pPr>
              <a:defRPr/>
            </a:pPr>
            <a:r>
              <a:rPr lang="fr-FR"/>
              <a:t>Insert </a:t>
            </a:r>
            <a:r>
              <a:rPr lang="fr-FR"/>
              <a:t>picture</a:t>
            </a:r>
            <a:endParaRPr lang="fr-FR"/>
          </a:p>
        </p:txBody>
      </p:sp>
      <p:sp>
        <p:nvSpPr>
          <p:cNvPr id="5" name="Picture Placeholder 54"/>
          <p:cNvSpPr>
            <a:spLocks noGrp="1"/>
          </p:cNvSpPr>
          <p:nvPr>
            <p:ph type="pic" sz="quarter" idx="10" hasCustomPrompt="1"/>
          </p:nvPr>
        </p:nvSpPr>
        <p:spPr bwMode="auto">
          <a:xfrm>
            <a:off x="4108450" y="2447925"/>
            <a:ext cx="1446678" cy="2586136"/>
          </a:xfrm>
          <a:prstGeom prst="rect">
            <a:avLst/>
          </a:prstGeom>
          <a:solidFill>
            <a:schemeClr val="accent1"/>
          </a:solidFill>
        </p:spPr>
        <p:txBody>
          <a:bodyPr tIns="252000"/>
          <a:lstStyle>
            <a:lvl1pPr marL="0" indent="0" algn="ctr">
              <a:buNone/>
              <a:defRPr sz="1800">
                <a:latin typeface="Arial"/>
              </a:defRPr>
            </a:lvl1pPr>
          </a:lstStyle>
          <a:p>
            <a:pPr>
              <a:defRPr/>
            </a:pPr>
            <a:r>
              <a:rPr lang="fr-FR"/>
              <a:t>Insert </a:t>
            </a:r>
            <a:r>
              <a:rPr lang="fr-FR"/>
              <a:t>picture</a:t>
            </a:r>
            <a:endParaRPr lang="fr-FR"/>
          </a:p>
        </p:txBody>
      </p:sp>
      <p:sp>
        <p:nvSpPr>
          <p:cNvPr id="6" name="Picture Placeholder 56"/>
          <p:cNvSpPr>
            <a:spLocks noGrp="1"/>
          </p:cNvSpPr>
          <p:nvPr>
            <p:ph type="pic" sz="quarter" idx="11" hasCustomPrompt="1"/>
          </p:nvPr>
        </p:nvSpPr>
        <p:spPr bwMode="auto">
          <a:xfrm>
            <a:off x="1624151" y="2136515"/>
            <a:ext cx="1382758" cy="3145152"/>
          </a:xfrm>
          <a:custGeom>
            <a:avLst/>
            <a:gdLst>
              <a:gd name="connsiteX0" fmla="*/ 0 w 2366010"/>
              <a:gd name="connsiteY0" fmla="*/ 244787 h 5124450"/>
              <a:gd name="connsiteX1" fmla="*/ 244787 w 2366010"/>
              <a:gd name="connsiteY1" fmla="*/ 0 h 5124450"/>
              <a:gd name="connsiteX2" fmla="*/ 2121223 w 2366010"/>
              <a:gd name="connsiteY2" fmla="*/ 0 h 5124450"/>
              <a:gd name="connsiteX3" fmla="*/ 2366010 w 2366010"/>
              <a:gd name="connsiteY3" fmla="*/ 244787 h 5124450"/>
              <a:gd name="connsiteX4" fmla="*/ 2366010 w 2366010"/>
              <a:gd name="connsiteY4" fmla="*/ 4879663 h 5124450"/>
              <a:gd name="connsiteX5" fmla="*/ 2121223 w 2366010"/>
              <a:gd name="connsiteY5" fmla="*/ 5124450 h 5124450"/>
              <a:gd name="connsiteX6" fmla="*/ 244787 w 2366010"/>
              <a:gd name="connsiteY6" fmla="*/ 5124450 h 5124450"/>
              <a:gd name="connsiteX7" fmla="*/ 0 w 2366010"/>
              <a:gd name="connsiteY7" fmla="*/ 4879663 h 5124450"/>
              <a:gd name="connsiteX8" fmla="*/ 0 w 2366010"/>
              <a:gd name="connsiteY8" fmla="*/ 244787 h 5124450"/>
              <a:gd name="connsiteX0" fmla="*/ 0 w 2366010"/>
              <a:gd name="connsiteY0" fmla="*/ 244793 h 5124456"/>
              <a:gd name="connsiteX1" fmla="*/ 244787 w 2366010"/>
              <a:gd name="connsiteY1" fmla="*/ 6 h 5124456"/>
              <a:gd name="connsiteX2" fmla="*/ 659130 w 2366010"/>
              <a:gd name="connsiteY2" fmla="*/ 186696 h 5124456"/>
              <a:gd name="connsiteX3" fmla="*/ 2121223 w 2366010"/>
              <a:gd name="connsiteY3" fmla="*/ 6 h 5124456"/>
              <a:gd name="connsiteX4" fmla="*/ 2366010 w 2366010"/>
              <a:gd name="connsiteY4" fmla="*/ 244793 h 5124456"/>
              <a:gd name="connsiteX5" fmla="*/ 2366010 w 2366010"/>
              <a:gd name="connsiteY5" fmla="*/ 4879669 h 5124456"/>
              <a:gd name="connsiteX6" fmla="*/ 2121223 w 2366010"/>
              <a:gd name="connsiteY6" fmla="*/ 5124456 h 5124456"/>
              <a:gd name="connsiteX7" fmla="*/ 244787 w 2366010"/>
              <a:gd name="connsiteY7" fmla="*/ 5124456 h 5124456"/>
              <a:gd name="connsiteX8" fmla="*/ 0 w 2366010"/>
              <a:gd name="connsiteY8" fmla="*/ 4879669 h 5124456"/>
              <a:gd name="connsiteX9" fmla="*/ 0 w 2366010"/>
              <a:gd name="connsiteY9" fmla="*/ 244793 h 5124456"/>
              <a:gd name="connsiteX0" fmla="*/ 0 w 2366010"/>
              <a:gd name="connsiteY0" fmla="*/ 244794 h 5124457"/>
              <a:gd name="connsiteX1" fmla="*/ 244787 w 2366010"/>
              <a:gd name="connsiteY1" fmla="*/ 7 h 5124457"/>
              <a:gd name="connsiteX2" fmla="*/ 659130 w 2366010"/>
              <a:gd name="connsiteY2" fmla="*/ 186697 h 5124457"/>
              <a:gd name="connsiteX3" fmla="*/ 2121223 w 2366010"/>
              <a:gd name="connsiteY3" fmla="*/ 7 h 5124457"/>
              <a:gd name="connsiteX4" fmla="*/ 2366010 w 2366010"/>
              <a:gd name="connsiteY4" fmla="*/ 244794 h 5124457"/>
              <a:gd name="connsiteX5" fmla="*/ 2366010 w 2366010"/>
              <a:gd name="connsiteY5" fmla="*/ 4879670 h 5124457"/>
              <a:gd name="connsiteX6" fmla="*/ 2121223 w 2366010"/>
              <a:gd name="connsiteY6" fmla="*/ 5124457 h 5124457"/>
              <a:gd name="connsiteX7" fmla="*/ 244787 w 2366010"/>
              <a:gd name="connsiteY7" fmla="*/ 5124457 h 5124457"/>
              <a:gd name="connsiteX8" fmla="*/ 0 w 2366010"/>
              <a:gd name="connsiteY8" fmla="*/ 4879670 h 5124457"/>
              <a:gd name="connsiteX9" fmla="*/ 0 w 2366010"/>
              <a:gd name="connsiteY9" fmla="*/ 244794 h 5124457"/>
              <a:gd name="connsiteX0" fmla="*/ 0 w 2366010"/>
              <a:gd name="connsiteY0" fmla="*/ 253683 h 5133346"/>
              <a:gd name="connsiteX1" fmla="*/ 244787 w 2366010"/>
              <a:gd name="connsiteY1" fmla="*/ 8896 h 5133346"/>
              <a:gd name="connsiteX2" fmla="*/ 502920 w 2366010"/>
              <a:gd name="connsiteY2" fmla="*/ 50807 h 5133346"/>
              <a:gd name="connsiteX3" fmla="*/ 659130 w 2366010"/>
              <a:gd name="connsiteY3" fmla="*/ 195586 h 5133346"/>
              <a:gd name="connsiteX4" fmla="*/ 2121223 w 2366010"/>
              <a:gd name="connsiteY4" fmla="*/ 8896 h 5133346"/>
              <a:gd name="connsiteX5" fmla="*/ 2366010 w 2366010"/>
              <a:gd name="connsiteY5" fmla="*/ 253683 h 5133346"/>
              <a:gd name="connsiteX6" fmla="*/ 2366010 w 2366010"/>
              <a:gd name="connsiteY6" fmla="*/ 4888559 h 5133346"/>
              <a:gd name="connsiteX7" fmla="*/ 2121223 w 2366010"/>
              <a:gd name="connsiteY7" fmla="*/ 5133346 h 5133346"/>
              <a:gd name="connsiteX8" fmla="*/ 244787 w 2366010"/>
              <a:gd name="connsiteY8" fmla="*/ 5133346 h 5133346"/>
              <a:gd name="connsiteX9" fmla="*/ 0 w 2366010"/>
              <a:gd name="connsiteY9" fmla="*/ 4888559 h 5133346"/>
              <a:gd name="connsiteX10" fmla="*/ 0 w 2366010"/>
              <a:gd name="connsiteY10" fmla="*/ 253683 h 5133346"/>
              <a:gd name="connsiteX0" fmla="*/ 0 w 2366010"/>
              <a:gd name="connsiteY0" fmla="*/ 253683 h 5133346"/>
              <a:gd name="connsiteX1" fmla="*/ 244787 w 2366010"/>
              <a:gd name="connsiteY1" fmla="*/ 8896 h 5133346"/>
              <a:gd name="connsiteX2" fmla="*/ 502920 w 2366010"/>
              <a:gd name="connsiteY2" fmla="*/ 50807 h 5133346"/>
              <a:gd name="connsiteX3" fmla="*/ 659130 w 2366010"/>
              <a:gd name="connsiteY3" fmla="*/ 195586 h 5133346"/>
              <a:gd name="connsiteX4" fmla="*/ 2121223 w 2366010"/>
              <a:gd name="connsiteY4" fmla="*/ 8896 h 5133346"/>
              <a:gd name="connsiteX5" fmla="*/ 2366010 w 2366010"/>
              <a:gd name="connsiteY5" fmla="*/ 253683 h 5133346"/>
              <a:gd name="connsiteX6" fmla="*/ 2366010 w 2366010"/>
              <a:gd name="connsiteY6" fmla="*/ 4888559 h 5133346"/>
              <a:gd name="connsiteX7" fmla="*/ 2121223 w 2366010"/>
              <a:gd name="connsiteY7" fmla="*/ 5133346 h 5133346"/>
              <a:gd name="connsiteX8" fmla="*/ 244787 w 2366010"/>
              <a:gd name="connsiteY8" fmla="*/ 5133346 h 5133346"/>
              <a:gd name="connsiteX9" fmla="*/ 0 w 2366010"/>
              <a:gd name="connsiteY9" fmla="*/ 4888559 h 5133346"/>
              <a:gd name="connsiteX10" fmla="*/ 0 w 2366010"/>
              <a:gd name="connsiteY10" fmla="*/ 253683 h 5133346"/>
              <a:gd name="connsiteX0" fmla="*/ 0 w 2366010"/>
              <a:gd name="connsiteY0" fmla="*/ 253683 h 5133346"/>
              <a:gd name="connsiteX1" fmla="*/ 244787 w 2366010"/>
              <a:gd name="connsiteY1" fmla="*/ 8896 h 5133346"/>
              <a:gd name="connsiteX2" fmla="*/ 502920 w 2366010"/>
              <a:gd name="connsiteY2" fmla="*/ 50807 h 5133346"/>
              <a:gd name="connsiteX3" fmla="*/ 735330 w 2366010"/>
              <a:gd name="connsiteY3" fmla="*/ 195586 h 5133346"/>
              <a:gd name="connsiteX4" fmla="*/ 2121223 w 2366010"/>
              <a:gd name="connsiteY4" fmla="*/ 8896 h 5133346"/>
              <a:gd name="connsiteX5" fmla="*/ 2366010 w 2366010"/>
              <a:gd name="connsiteY5" fmla="*/ 253683 h 5133346"/>
              <a:gd name="connsiteX6" fmla="*/ 2366010 w 2366010"/>
              <a:gd name="connsiteY6" fmla="*/ 4888559 h 5133346"/>
              <a:gd name="connsiteX7" fmla="*/ 2121223 w 2366010"/>
              <a:gd name="connsiteY7" fmla="*/ 5133346 h 5133346"/>
              <a:gd name="connsiteX8" fmla="*/ 244787 w 2366010"/>
              <a:gd name="connsiteY8" fmla="*/ 5133346 h 5133346"/>
              <a:gd name="connsiteX9" fmla="*/ 0 w 2366010"/>
              <a:gd name="connsiteY9" fmla="*/ 4888559 h 5133346"/>
              <a:gd name="connsiteX10" fmla="*/ 0 w 2366010"/>
              <a:gd name="connsiteY10" fmla="*/ 253683 h 5133346"/>
              <a:gd name="connsiteX0" fmla="*/ 0 w 2366010"/>
              <a:gd name="connsiteY0" fmla="*/ 259704 h 5139367"/>
              <a:gd name="connsiteX1" fmla="*/ 244787 w 2366010"/>
              <a:gd name="connsiteY1" fmla="*/ 14917 h 5139367"/>
              <a:gd name="connsiteX2" fmla="*/ 499110 w 2366010"/>
              <a:gd name="connsiteY2" fmla="*/ 30158 h 5139367"/>
              <a:gd name="connsiteX3" fmla="*/ 735330 w 2366010"/>
              <a:gd name="connsiteY3" fmla="*/ 201607 h 5139367"/>
              <a:gd name="connsiteX4" fmla="*/ 2121223 w 2366010"/>
              <a:gd name="connsiteY4" fmla="*/ 14917 h 5139367"/>
              <a:gd name="connsiteX5" fmla="*/ 2366010 w 2366010"/>
              <a:gd name="connsiteY5" fmla="*/ 259704 h 5139367"/>
              <a:gd name="connsiteX6" fmla="*/ 2366010 w 2366010"/>
              <a:gd name="connsiteY6" fmla="*/ 4894580 h 5139367"/>
              <a:gd name="connsiteX7" fmla="*/ 2121223 w 2366010"/>
              <a:gd name="connsiteY7" fmla="*/ 5139367 h 5139367"/>
              <a:gd name="connsiteX8" fmla="*/ 244787 w 2366010"/>
              <a:gd name="connsiteY8" fmla="*/ 5139367 h 5139367"/>
              <a:gd name="connsiteX9" fmla="*/ 0 w 2366010"/>
              <a:gd name="connsiteY9" fmla="*/ 4894580 h 5139367"/>
              <a:gd name="connsiteX10" fmla="*/ 0 w 2366010"/>
              <a:gd name="connsiteY10" fmla="*/ 259704 h 5139367"/>
              <a:gd name="connsiteX0" fmla="*/ 0 w 2366010"/>
              <a:gd name="connsiteY0" fmla="*/ 255334 h 5134997"/>
              <a:gd name="connsiteX1" fmla="*/ 244787 w 2366010"/>
              <a:gd name="connsiteY1" fmla="*/ 10547 h 5134997"/>
              <a:gd name="connsiteX2" fmla="*/ 499110 w 2366010"/>
              <a:gd name="connsiteY2" fmla="*/ 25788 h 5134997"/>
              <a:gd name="connsiteX3" fmla="*/ 735330 w 2366010"/>
              <a:gd name="connsiteY3" fmla="*/ 197237 h 5134997"/>
              <a:gd name="connsiteX4" fmla="*/ 2121223 w 2366010"/>
              <a:gd name="connsiteY4" fmla="*/ 10547 h 5134997"/>
              <a:gd name="connsiteX5" fmla="*/ 2366010 w 2366010"/>
              <a:gd name="connsiteY5" fmla="*/ 255334 h 5134997"/>
              <a:gd name="connsiteX6" fmla="*/ 2366010 w 2366010"/>
              <a:gd name="connsiteY6" fmla="*/ 4890210 h 5134997"/>
              <a:gd name="connsiteX7" fmla="*/ 2121223 w 2366010"/>
              <a:gd name="connsiteY7" fmla="*/ 5134997 h 5134997"/>
              <a:gd name="connsiteX8" fmla="*/ 244787 w 2366010"/>
              <a:gd name="connsiteY8" fmla="*/ 5134997 h 5134997"/>
              <a:gd name="connsiteX9" fmla="*/ 0 w 2366010"/>
              <a:gd name="connsiteY9" fmla="*/ 4890210 h 5134997"/>
              <a:gd name="connsiteX10" fmla="*/ 0 w 2366010"/>
              <a:gd name="connsiteY10" fmla="*/ 255334 h 5134997"/>
              <a:gd name="connsiteX0" fmla="*/ 0 w 2366010"/>
              <a:gd name="connsiteY0" fmla="*/ 255334 h 5134997"/>
              <a:gd name="connsiteX1" fmla="*/ 244787 w 2366010"/>
              <a:gd name="connsiteY1" fmla="*/ 10547 h 5134997"/>
              <a:gd name="connsiteX2" fmla="*/ 499110 w 2366010"/>
              <a:gd name="connsiteY2" fmla="*/ 25788 h 5134997"/>
              <a:gd name="connsiteX3" fmla="*/ 731520 w 2366010"/>
              <a:gd name="connsiteY3" fmla="*/ 193427 h 5134997"/>
              <a:gd name="connsiteX4" fmla="*/ 2121223 w 2366010"/>
              <a:gd name="connsiteY4" fmla="*/ 10547 h 5134997"/>
              <a:gd name="connsiteX5" fmla="*/ 2366010 w 2366010"/>
              <a:gd name="connsiteY5" fmla="*/ 255334 h 5134997"/>
              <a:gd name="connsiteX6" fmla="*/ 2366010 w 2366010"/>
              <a:gd name="connsiteY6" fmla="*/ 4890210 h 5134997"/>
              <a:gd name="connsiteX7" fmla="*/ 2121223 w 2366010"/>
              <a:gd name="connsiteY7" fmla="*/ 5134997 h 5134997"/>
              <a:gd name="connsiteX8" fmla="*/ 244787 w 2366010"/>
              <a:gd name="connsiteY8" fmla="*/ 5134997 h 5134997"/>
              <a:gd name="connsiteX9" fmla="*/ 0 w 2366010"/>
              <a:gd name="connsiteY9" fmla="*/ 4890210 h 5134997"/>
              <a:gd name="connsiteX10" fmla="*/ 0 w 2366010"/>
              <a:gd name="connsiteY10" fmla="*/ 255334 h 5134997"/>
              <a:gd name="connsiteX0" fmla="*/ 0 w 2366010"/>
              <a:gd name="connsiteY0" fmla="*/ 258273 h 5137936"/>
              <a:gd name="connsiteX1" fmla="*/ 244787 w 2366010"/>
              <a:gd name="connsiteY1" fmla="*/ 13486 h 5137936"/>
              <a:gd name="connsiteX2" fmla="*/ 510540 w 2366010"/>
              <a:gd name="connsiteY2" fmla="*/ 17297 h 5137936"/>
              <a:gd name="connsiteX3" fmla="*/ 73152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8273 h 5137936"/>
              <a:gd name="connsiteX1" fmla="*/ 244787 w 2366010"/>
              <a:gd name="connsiteY1" fmla="*/ 13486 h 5137936"/>
              <a:gd name="connsiteX2" fmla="*/ 510540 w 2366010"/>
              <a:gd name="connsiteY2" fmla="*/ 17297 h 5137936"/>
              <a:gd name="connsiteX3" fmla="*/ 73152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8273 h 5137936"/>
              <a:gd name="connsiteX1" fmla="*/ 244787 w 2366010"/>
              <a:gd name="connsiteY1" fmla="*/ 13486 h 5137936"/>
              <a:gd name="connsiteX2" fmla="*/ 510540 w 2366010"/>
              <a:gd name="connsiteY2" fmla="*/ 17297 h 5137936"/>
              <a:gd name="connsiteX3" fmla="*/ 73914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8273 h 5137936"/>
              <a:gd name="connsiteX1" fmla="*/ 244787 w 2366010"/>
              <a:gd name="connsiteY1" fmla="*/ 13486 h 5137936"/>
              <a:gd name="connsiteX2" fmla="*/ 510540 w 2366010"/>
              <a:gd name="connsiteY2" fmla="*/ 17297 h 5137936"/>
              <a:gd name="connsiteX3" fmla="*/ 73914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1685 h 5131348"/>
              <a:gd name="connsiteX1" fmla="*/ 244787 w 2366010"/>
              <a:gd name="connsiteY1" fmla="*/ 6898 h 5131348"/>
              <a:gd name="connsiteX2" fmla="*/ 510540 w 2366010"/>
              <a:gd name="connsiteY2" fmla="*/ 10709 h 5131348"/>
              <a:gd name="connsiteX3" fmla="*/ 739140 w 2366010"/>
              <a:gd name="connsiteY3" fmla="*/ 189778 h 5131348"/>
              <a:gd name="connsiteX4" fmla="*/ 2121223 w 2366010"/>
              <a:gd name="connsiteY4" fmla="*/ 6898 h 5131348"/>
              <a:gd name="connsiteX5" fmla="*/ 2366010 w 2366010"/>
              <a:gd name="connsiteY5" fmla="*/ 251685 h 5131348"/>
              <a:gd name="connsiteX6" fmla="*/ 2366010 w 2366010"/>
              <a:gd name="connsiteY6" fmla="*/ 4886561 h 5131348"/>
              <a:gd name="connsiteX7" fmla="*/ 2121223 w 2366010"/>
              <a:gd name="connsiteY7" fmla="*/ 5131348 h 5131348"/>
              <a:gd name="connsiteX8" fmla="*/ 244787 w 2366010"/>
              <a:gd name="connsiteY8" fmla="*/ 5131348 h 5131348"/>
              <a:gd name="connsiteX9" fmla="*/ 0 w 2366010"/>
              <a:gd name="connsiteY9" fmla="*/ 4886561 h 5131348"/>
              <a:gd name="connsiteX10" fmla="*/ 0 w 2366010"/>
              <a:gd name="connsiteY10" fmla="*/ 251685 h 5131348"/>
              <a:gd name="connsiteX0" fmla="*/ 0 w 2366010"/>
              <a:gd name="connsiteY0" fmla="*/ 251685 h 5131348"/>
              <a:gd name="connsiteX1" fmla="*/ 244787 w 2366010"/>
              <a:gd name="connsiteY1" fmla="*/ 6898 h 5131348"/>
              <a:gd name="connsiteX2" fmla="*/ 510540 w 2366010"/>
              <a:gd name="connsiteY2" fmla="*/ 10709 h 5131348"/>
              <a:gd name="connsiteX3" fmla="*/ 727710 w 2366010"/>
              <a:gd name="connsiteY3" fmla="*/ 189778 h 5131348"/>
              <a:gd name="connsiteX4" fmla="*/ 2121223 w 2366010"/>
              <a:gd name="connsiteY4" fmla="*/ 6898 h 5131348"/>
              <a:gd name="connsiteX5" fmla="*/ 2366010 w 2366010"/>
              <a:gd name="connsiteY5" fmla="*/ 251685 h 5131348"/>
              <a:gd name="connsiteX6" fmla="*/ 2366010 w 2366010"/>
              <a:gd name="connsiteY6" fmla="*/ 4886561 h 5131348"/>
              <a:gd name="connsiteX7" fmla="*/ 2121223 w 2366010"/>
              <a:gd name="connsiteY7" fmla="*/ 5131348 h 5131348"/>
              <a:gd name="connsiteX8" fmla="*/ 244787 w 2366010"/>
              <a:gd name="connsiteY8" fmla="*/ 5131348 h 5131348"/>
              <a:gd name="connsiteX9" fmla="*/ 0 w 2366010"/>
              <a:gd name="connsiteY9" fmla="*/ 4886561 h 5131348"/>
              <a:gd name="connsiteX10" fmla="*/ 0 w 2366010"/>
              <a:gd name="connsiteY10" fmla="*/ 251685 h 5131348"/>
              <a:gd name="connsiteX0" fmla="*/ 0 w 2366010"/>
              <a:gd name="connsiteY0" fmla="*/ 255624 h 5135287"/>
              <a:gd name="connsiteX1" fmla="*/ 244787 w 2366010"/>
              <a:gd name="connsiteY1" fmla="*/ 10837 h 5135287"/>
              <a:gd name="connsiteX2" fmla="*/ 520700 w 2366010"/>
              <a:gd name="connsiteY2" fmla="*/ 7028 h 5135287"/>
              <a:gd name="connsiteX3" fmla="*/ 727710 w 2366010"/>
              <a:gd name="connsiteY3" fmla="*/ 193717 h 5135287"/>
              <a:gd name="connsiteX4" fmla="*/ 2121223 w 2366010"/>
              <a:gd name="connsiteY4" fmla="*/ 10837 h 5135287"/>
              <a:gd name="connsiteX5" fmla="*/ 2366010 w 2366010"/>
              <a:gd name="connsiteY5" fmla="*/ 255624 h 5135287"/>
              <a:gd name="connsiteX6" fmla="*/ 2366010 w 2366010"/>
              <a:gd name="connsiteY6" fmla="*/ 4890500 h 5135287"/>
              <a:gd name="connsiteX7" fmla="*/ 2121223 w 2366010"/>
              <a:gd name="connsiteY7" fmla="*/ 5135287 h 5135287"/>
              <a:gd name="connsiteX8" fmla="*/ 244787 w 2366010"/>
              <a:gd name="connsiteY8" fmla="*/ 5135287 h 5135287"/>
              <a:gd name="connsiteX9" fmla="*/ 0 w 2366010"/>
              <a:gd name="connsiteY9" fmla="*/ 4890500 h 5135287"/>
              <a:gd name="connsiteX10" fmla="*/ 0 w 2366010"/>
              <a:gd name="connsiteY10" fmla="*/ 255624 h 5135287"/>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2121223 w 2366010"/>
              <a:gd name="connsiteY4" fmla="*/ 11860 h 5136310"/>
              <a:gd name="connsiteX5" fmla="*/ 2366010 w 2366010"/>
              <a:gd name="connsiteY5" fmla="*/ 256647 h 5136310"/>
              <a:gd name="connsiteX6" fmla="*/ 2366010 w 2366010"/>
              <a:gd name="connsiteY6" fmla="*/ 4891523 h 5136310"/>
              <a:gd name="connsiteX7" fmla="*/ 2121223 w 2366010"/>
              <a:gd name="connsiteY7" fmla="*/ 5136310 h 5136310"/>
              <a:gd name="connsiteX8" fmla="*/ 244787 w 2366010"/>
              <a:gd name="connsiteY8" fmla="*/ 5136310 h 5136310"/>
              <a:gd name="connsiteX9" fmla="*/ 0 w 2366010"/>
              <a:gd name="connsiteY9" fmla="*/ 4891523 h 5136310"/>
              <a:gd name="connsiteX10" fmla="*/ 0 w 2366010"/>
              <a:gd name="connsiteY10"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2121223 w 2366010"/>
              <a:gd name="connsiteY4" fmla="*/ 11860 h 5136310"/>
              <a:gd name="connsiteX5" fmla="*/ 2366010 w 2366010"/>
              <a:gd name="connsiteY5" fmla="*/ 256647 h 5136310"/>
              <a:gd name="connsiteX6" fmla="*/ 2366010 w 2366010"/>
              <a:gd name="connsiteY6" fmla="*/ 4891523 h 5136310"/>
              <a:gd name="connsiteX7" fmla="*/ 2121223 w 2366010"/>
              <a:gd name="connsiteY7" fmla="*/ 5136310 h 5136310"/>
              <a:gd name="connsiteX8" fmla="*/ 244787 w 2366010"/>
              <a:gd name="connsiteY8" fmla="*/ 5136310 h 5136310"/>
              <a:gd name="connsiteX9" fmla="*/ 0 w 2366010"/>
              <a:gd name="connsiteY9" fmla="*/ 4891523 h 5136310"/>
              <a:gd name="connsiteX10" fmla="*/ 0 w 2366010"/>
              <a:gd name="connsiteY10"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2381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58153 w 2366010"/>
              <a:gd name="connsiteY5" fmla="*/ 13759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65773 w 2366010"/>
              <a:gd name="connsiteY5" fmla="*/ 17823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73393 w 2366010"/>
              <a:gd name="connsiteY5" fmla="*/ 21125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60693 w 2366010"/>
              <a:gd name="connsiteY5" fmla="*/ 18839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60693 w 2366010"/>
              <a:gd name="connsiteY5" fmla="*/ 18839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8231 h 5137894"/>
              <a:gd name="connsiteX1" fmla="*/ 237167 w 2366010"/>
              <a:gd name="connsiteY1" fmla="*/ 10904 h 5137894"/>
              <a:gd name="connsiteX2" fmla="*/ 520700 w 2366010"/>
              <a:gd name="connsiteY2" fmla="*/ 9635 h 5137894"/>
              <a:gd name="connsiteX3" fmla="*/ 727710 w 2366010"/>
              <a:gd name="connsiteY3" fmla="*/ 196324 h 5137894"/>
              <a:gd name="connsiteX4" fmla="*/ 1364453 w 2366010"/>
              <a:gd name="connsiteY4" fmla="*/ 197597 h 5137894"/>
              <a:gd name="connsiteX5" fmla="*/ 1760693 w 2366010"/>
              <a:gd name="connsiteY5" fmla="*/ 189977 h 5137894"/>
              <a:gd name="connsiteX6" fmla="*/ 1877533 w 2366010"/>
              <a:gd name="connsiteY6" fmla="*/ 37577 h 5137894"/>
              <a:gd name="connsiteX7" fmla="*/ 2121223 w 2366010"/>
              <a:gd name="connsiteY7" fmla="*/ 13444 h 5137894"/>
              <a:gd name="connsiteX8" fmla="*/ 2366010 w 2366010"/>
              <a:gd name="connsiteY8" fmla="*/ 258231 h 5137894"/>
              <a:gd name="connsiteX9" fmla="*/ 2366010 w 2366010"/>
              <a:gd name="connsiteY9" fmla="*/ 4893107 h 5137894"/>
              <a:gd name="connsiteX10" fmla="*/ 2121223 w 2366010"/>
              <a:gd name="connsiteY10" fmla="*/ 5137894 h 5137894"/>
              <a:gd name="connsiteX11" fmla="*/ 244787 w 2366010"/>
              <a:gd name="connsiteY11" fmla="*/ 5137894 h 5137894"/>
              <a:gd name="connsiteX12" fmla="*/ 0 w 2366010"/>
              <a:gd name="connsiteY12" fmla="*/ 4893107 h 5137894"/>
              <a:gd name="connsiteX13" fmla="*/ 0 w 2366010"/>
              <a:gd name="connsiteY13" fmla="*/ 258231 h 5137894"/>
              <a:gd name="connsiteX0" fmla="*/ 0 w 2366010"/>
              <a:gd name="connsiteY0" fmla="*/ 258231 h 5137894"/>
              <a:gd name="connsiteX1" fmla="*/ 237167 w 2366010"/>
              <a:gd name="connsiteY1" fmla="*/ 10904 h 5137894"/>
              <a:gd name="connsiteX2" fmla="*/ 520700 w 2366010"/>
              <a:gd name="connsiteY2" fmla="*/ 9635 h 5137894"/>
              <a:gd name="connsiteX3" fmla="*/ 727710 w 2366010"/>
              <a:gd name="connsiteY3" fmla="*/ 196324 h 5137894"/>
              <a:gd name="connsiteX4" fmla="*/ 1364453 w 2366010"/>
              <a:gd name="connsiteY4" fmla="*/ 197597 h 5137894"/>
              <a:gd name="connsiteX5" fmla="*/ 1760693 w 2366010"/>
              <a:gd name="connsiteY5" fmla="*/ 189977 h 5137894"/>
              <a:gd name="connsiteX6" fmla="*/ 1877533 w 2366010"/>
              <a:gd name="connsiteY6" fmla="*/ 37577 h 5137894"/>
              <a:gd name="connsiteX7" fmla="*/ 2121223 w 2366010"/>
              <a:gd name="connsiteY7" fmla="*/ 13444 h 5137894"/>
              <a:gd name="connsiteX8" fmla="*/ 2366010 w 2366010"/>
              <a:gd name="connsiteY8" fmla="*/ 258231 h 5137894"/>
              <a:gd name="connsiteX9" fmla="*/ 2366010 w 2366010"/>
              <a:gd name="connsiteY9" fmla="*/ 4893107 h 5137894"/>
              <a:gd name="connsiteX10" fmla="*/ 2121223 w 2366010"/>
              <a:gd name="connsiteY10" fmla="*/ 5137894 h 5137894"/>
              <a:gd name="connsiteX11" fmla="*/ 244787 w 2366010"/>
              <a:gd name="connsiteY11" fmla="*/ 5137894 h 5137894"/>
              <a:gd name="connsiteX12" fmla="*/ 0 w 2366010"/>
              <a:gd name="connsiteY12" fmla="*/ 4893107 h 5137894"/>
              <a:gd name="connsiteX13" fmla="*/ 0 w 2366010"/>
              <a:gd name="connsiteY13" fmla="*/ 258231 h 5137894"/>
              <a:gd name="connsiteX0" fmla="*/ 0 w 2366010"/>
              <a:gd name="connsiteY0" fmla="*/ 263996 h 5143659"/>
              <a:gd name="connsiteX1" fmla="*/ 237167 w 2366010"/>
              <a:gd name="connsiteY1" fmla="*/ 16669 h 5143659"/>
              <a:gd name="connsiteX2" fmla="*/ 520700 w 2366010"/>
              <a:gd name="connsiteY2" fmla="*/ 15400 h 5143659"/>
              <a:gd name="connsiteX3" fmla="*/ 727710 w 2366010"/>
              <a:gd name="connsiteY3" fmla="*/ 202089 h 5143659"/>
              <a:gd name="connsiteX4" fmla="*/ 1364453 w 2366010"/>
              <a:gd name="connsiteY4" fmla="*/ 203362 h 5143659"/>
              <a:gd name="connsiteX5" fmla="*/ 1760693 w 2366010"/>
              <a:gd name="connsiteY5" fmla="*/ 195742 h 5143659"/>
              <a:gd name="connsiteX6" fmla="*/ 1864833 w 2366010"/>
              <a:gd name="connsiteY6" fmla="*/ 25562 h 5143659"/>
              <a:gd name="connsiteX7" fmla="*/ 2121223 w 2366010"/>
              <a:gd name="connsiteY7" fmla="*/ 19209 h 5143659"/>
              <a:gd name="connsiteX8" fmla="*/ 2366010 w 2366010"/>
              <a:gd name="connsiteY8" fmla="*/ 263996 h 5143659"/>
              <a:gd name="connsiteX9" fmla="*/ 2366010 w 2366010"/>
              <a:gd name="connsiteY9" fmla="*/ 4898872 h 5143659"/>
              <a:gd name="connsiteX10" fmla="*/ 2121223 w 2366010"/>
              <a:gd name="connsiteY10" fmla="*/ 5143659 h 5143659"/>
              <a:gd name="connsiteX11" fmla="*/ 244787 w 2366010"/>
              <a:gd name="connsiteY11" fmla="*/ 5143659 h 5143659"/>
              <a:gd name="connsiteX12" fmla="*/ 0 w 2366010"/>
              <a:gd name="connsiteY12" fmla="*/ 4898872 h 5143659"/>
              <a:gd name="connsiteX13" fmla="*/ 0 w 2366010"/>
              <a:gd name="connsiteY13" fmla="*/ 263996 h 5143659"/>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364453 w 2366010"/>
              <a:gd name="connsiteY4" fmla="*/ 196014 h 5136311"/>
              <a:gd name="connsiteX5" fmla="*/ 1760693 w 2366010"/>
              <a:gd name="connsiteY5" fmla="*/ 188394 h 5136311"/>
              <a:gd name="connsiteX6" fmla="*/ 1864833 w 2366010"/>
              <a:gd name="connsiteY6" fmla="*/ 18214 h 5136311"/>
              <a:gd name="connsiteX7" fmla="*/ 2121223 w 2366010"/>
              <a:gd name="connsiteY7" fmla="*/ 11861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6069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60632 h 5140295"/>
              <a:gd name="connsiteX1" fmla="*/ 237167 w 2366010"/>
              <a:gd name="connsiteY1" fmla="*/ 13305 h 5140295"/>
              <a:gd name="connsiteX2" fmla="*/ 520700 w 2366010"/>
              <a:gd name="connsiteY2" fmla="*/ 12036 h 5140295"/>
              <a:gd name="connsiteX3" fmla="*/ 727710 w 2366010"/>
              <a:gd name="connsiteY3" fmla="*/ 198725 h 5140295"/>
              <a:gd name="connsiteX4" fmla="*/ 1364453 w 2366010"/>
              <a:gd name="connsiteY4" fmla="*/ 199998 h 5140295"/>
              <a:gd name="connsiteX5" fmla="*/ 1753073 w 2366010"/>
              <a:gd name="connsiteY5" fmla="*/ 192378 h 5140295"/>
              <a:gd name="connsiteX6" fmla="*/ 1857213 w 2366010"/>
              <a:gd name="connsiteY6" fmla="*/ 14578 h 5140295"/>
              <a:gd name="connsiteX7" fmla="*/ 2121223 w 2366010"/>
              <a:gd name="connsiteY7" fmla="*/ 15845 h 5140295"/>
              <a:gd name="connsiteX8" fmla="*/ 2366010 w 2366010"/>
              <a:gd name="connsiteY8" fmla="*/ 260632 h 5140295"/>
              <a:gd name="connsiteX9" fmla="*/ 2366010 w 2366010"/>
              <a:gd name="connsiteY9" fmla="*/ 4895508 h 5140295"/>
              <a:gd name="connsiteX10" fmla="*/ 2121223 w 2366010"/>
              <a:gd name="connsiteY10" fmla="*/ 5140295 h 5140295"/>
              <a:gd name="connsiteX11" fmla="*/ 244787 w 2366010"/>
              <a:gd name="connsiteY11" fmla="*/ 5140295 h 5140295"/>
              <a:gd name="connsiteX12" fmla="*/ 0 w 2366010"/>
              <a:gd name="connsiteY12" fmla="*/ 4895508 h 5140295"/>
              <a:gd name="connsiteX13" fmla="*/ 0 w 2366010"/>
              <a:gd name="connsiteY13" fmla="*/ 260632 h 5140295"/>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3073 w 2366010"/>
              <a:gd name="connsiteY5" fmla="*/ 193915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59044 h 5138707"/>
              <a:gd name="connsiteX1" fmla="*/ 237167 w 2366010"/>
              <a:gd name="connsiteY1" fmla="*/ 11717 h 5138707"/>
              <a:gd name="connsiteX2" fmla="*/ 520700 w 2366010"/>
              <a:gd name="connsiteY2" fmla="*/ 10448 h 5138707"/>
              <a:gd name="connsiteX3" fmla="*/ 727710 w 2366010"/>
              <a:gd name="connsiteY3" fmla="*/ 197137 h 5138707"/>
              <a:gd name="connsiteX4" fmla="*/ 1364453 w 2366010"/>
              <a:gd name="connsiteY4" fmla="*/ 198410 h 5138707"/>
              <a:gd name="connsiteX5" fmla="*/ 1753073 w 2366010"/>
              <a:gd name="connsiteY5" fmla="*/ 190790 h 5138707"/>
              <a:gd name="connsiteX6" fmla="*/ 1857213 w 2366010"/>
              <a:gd name="connsiteY6" fmla="*/ 12990 h 5138707"/>
              <a:gd name="connsiteX7" fmla="*/ 2121223 w 2366010"/>
              <a:gd name="connsiteY7" fmla="*/ 14257 h 5138707"/>
              <a:gd name="connsiteX8" fmla="*/ 2366010 w 2366010"/>
              <a:gd name="connsiteY8" fmla="*/ 259044 h 5138707"/>
              <a:gd name="connsiteX9" fmla="*/ 2366010 w 2366010"/>
              <a:gd name="connsiteY9" fmla="*/ 4893920 h 5138707"/>
              <a:gd name="connsiteX10" fmla="*/ 2121223 w 2366010"/>
              <a:gd name="connsiteY10" fmla="*/ 5138707 h 5138707"/>
              <a:gd name="connsiteX11" fmla="*/ 244787 w 2366010"/>
              <a:gd name="connsiteY11" fmla="*/ 5138707 h 5138707"/>
              <a:gd name="connsiteX12" fmla="*/ 0 w 2366010"/>
              <a:gd name="connsiteY12" fmla="*/ 4893920 h 5138707"/>
              <a:gd name="connsiteX13" fmla="*/ 0 w 2366010"/>
              <a:gd name="connsiteY13" fmla="*/ 259044 h 5138707"/>
              <a:gd name="connsiteX0" fmla="*/ 0 w 2366010"/>
              <a:gd name="connsiteY0" fmla="*/ 259044 h 5138707"/>
              <a:gd name="connsiteX1" fmla="*/ 237167 w 2366010"/>
              <a:gd name="connsiteY1" fmla="*/ 11717 h 5138707"/>
              <a:gd name="connsiteX2" fmla="*/ 520700 w 2366010"/>
              <a:gd name="connsiteY2" fmla="*/ 10448 h 5138707"/>
              <a:gd name="connsiteX3" fmla="*/ 727710 w 2366010"/>
              <a:gd name="connsiteY3" fmla="*/ 197137 h 5138707"/>
              <a:gd name="connsiteX4" fmla="*/ 1364453 w 2366010"/>
              <a:gd name="connsiteY4" fmla="*/ 198410 h 5138707"/>
              <a:gd name="connsiteX5" fmla="*/ 1753073 w 2366010"/>
              <a:gd name="connsiteY5" fmla="*/ 190790 h 5138707"/>
              <a:gd name="connsiteX6" fmla="*/ 1857213 w 2366010"/>
              <a:gd name="connsiteY6" fmla="*/ 12990 h 5138707"/>
              <a:gd name="connsiteX7" fmla="*/ 2121223 w 2366010"/>
              <a:gd name="connsiteY7" fmla="*/ 14257 h 5138707"/>
              <a:gd name="connsiteX8" fmla="*/ 2366010 w 2366010"/>
              <a:gd name="connsiteY8" fmla="*/ 259044 h 5138707"/>
              <a:gd name="connsiteX9" fmla="*/ 2366010 w 2366010"/>
              <a:gd name="connsiteY9" fmla="*/ 4893920 h 5138707"/>
              <a:gd name="connsiteX10" fmla="*/ 2121223 w 2366010"/>
              <a:gd name="connsiteY10" fmla="*/ 5138707 h 5138707"/>
              <a:gd name="connsiteX11" fmla="*/ 244787 w 2366010"/>
              <a:gd name="connsiteY11" fmla="*/ 5138707 h 5138707"/>
              <a:gd name="connsiteX12" fmla="*/ 0 w 2366010"/>
              <a:gd name="connsiteY12" fmla="*/ 4893920 h 5138707"/>
              <a:gd name="connsiteX13" fmla="*/ 0 w 2366010"/>
              <a:gd name="connsiteY13" fmla="*/ 259044 h 5138707"/>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3073 w 2366010"/>
              <a:gd name="connsiteY5" fmla="*/ 193915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5613 w 2366010"/>
              <a:gd name="connsiteY5" fmla="*/ 186299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5613 w 2366010"/>
              <a:gd name="connsiteY5" fmla="*/ 186299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61383 h 5141046"/>
              <a:gd name="connsiteX1" fmla="*/ 237167 w 2366010"/>
              <a:gd name="connsiteY1" fmla="*/ 14056 h 5141046"/>
              <a:gd name="connsiteX2" fmla="*/ 520700 w 2366010"/>
              <a:gd name="connsiteY2" fmla="*/ 12787 h 5141046"/>
              <a:gd name="connsiteX3" fmla="*/ 727710 w 2366010"/>
              <a:gd name="connsiteY3" fmla="*/ 199476 h 5141046"/>
              <a:gd name="connsiteX4" fmla="*/ 1364453 w 2366010"/>
              <a:gd name="connsiteY4" fmla="*/ 200749 h 5141046"/>
              <a:gd name="connsiteX5" fmla="*/ 1755613 w 2366010"/>
              <a:gd name="connsiteY5" fmla="*/ 185513 h 5141046"/>
              <a:gd name="connsiteX6" fmla="*/ 1857213 w 2366010"/>
              <a:gd name="connsiteY6" fmla="*/ 15329 h 5141046"/>
              <a:gd name="connsiteX7" fmla="*/ 2121223 w 2366010"/>
              <a:gd name="connsiteY7" fmla="*/ 16596 h 5141046"/>
              <a:gd name="connsiteX8" fmla="*/ 2366010 w 2366010"/>
              <a:gd name="connsiteY8" fmla="*/ 261383 h 5141046"/>
              <a:gd name="connsiteX9" fmla="*/ 2366010 w 2366010"/>
              <a:gd name="connsiteY9" fmla="*/ 4896259 h 5141046"/>
              <a:gd name="connsiteX10" fmla="*/ 2121223 w 2366010"/>
              <a:gd name="connsiteY10" fmla="*/ 5141046 h 5141046"/>
              <a:gd name="connsiteX11" fmla="*/ 244787 w 2366010"/>
              <a:gd name="connsiteY11" fmla="*/ 5141046 h 5141046"/>
              <a:gd name="connsiteX12" fmla="*/ 0 w 2366010"/>
              <a:gd name="connsiteY12" fmla="*/ 4896259 h 5141046"/>
              <a:gd name="connsiteX13" fmla="*/ 0 w 2366010"/>
              <a:gd name="connsiteY13" fmla="*/ 261383 h 5141046"/>
              <a:gd name="connsiteX0" fmla="*/ 0 w 2366010"/>
              <a:gd name="connsiteY0" fmla="*/ 261383 h 5141046"/>
              <a:gd name="connsiteX1" fmla="*/ 237167 w 2366010"/>
              <a:gd name="connsiteY1" fmla="*/ 14056 h 5141046"/>
              <a:gd name="connsiteX2" fmla="*/ 520700 w 2366010"/>
              <a:gd name="connsiteY2" fmla="*/ 12787 h 5141046"/>
              <a:gd name="connsiteX3" fmla="*/ 727710 w 2366010"/>
              <a:gd name="connsiteY3" fmla="*/ 199476 h 5141046"/>
              <a:gd name="connsiteX4" fmla="*/ 1364453 w 2366010"/>
              <a:gd name="connsiteY4" fmla="*/ 200749 h 5141046"/>
              <a:gd name="connsiteX5" fmla="*/ 1755613 w 2366010"/>
              <a:gd name="connsiteY5" fmla="*/ 185513 h 5141046"/>
              <a:gd name="connsiteX6" fmla="*/ 1857213 w 2366010"/>
              <a:gd name="connsiteY6" fmla="*/ 15329 h 5141046"/>
              <a:gd name="connsiteX7" fmla="*/ 2121223 w 2366010"/>
              <a:gd name="connsiteY7" fmla="*/ 16596 h 5141046"/>
              <a:gd name="connsiteX8" fmla="*/ 2366010 w 2366010"/>
              <a:gd name="connsiteY8" fmla="*/ 261383 h 5141046"/>
              <a:gd name="connsiteX9" fmla="*/ 2366010 w 2366010"/>
              <a:gd name="connsiteY9" fmla="*/ 4896259 h 5141046"/>
              <a:gd name="connsiteX10" fmla="*/ 2121223 w 2366010"/>
              <a:gd name="connsiteY10" fmla="*/ 5141046 h 5141046"/>
              <a:gd name="connsiteX11" fmla="*/ 244787 w 2366010"/>
              <a:gd name="connsiteY11" fmla="*/ 5141046 h 5141046"/>
              <a:gd name="connsiteX12" fmla="*/ 0 w 2366010"/>
              <a:gd name="connsiteY12" fmla="*/ 4896259 h 5141046"/>
              <a:gd name="connsiteX13" fmla="*/ 0 w 2366010"/>
              <a:gd name="connsiteY13" fmla="*/ 261383 h 5141046"/>
              <a:gd name="connsiteX0" fmla="*/ 0 w 2366010"/>
              <a:gd name="connsiteY0" fmla="*/ 266517 h 5146180"/>
              <a:gd name="connsiteX1" fmla="*/ 237167 w 2366010"/>
              <a:gd name="connsiteY1" fmla="*/ 19190 h 5146180"/>
              <a:gd name="connsiteX2" fmla="*/ 520700 w 2366010"/>
              <a:gd name="connsiteY2" fmla="*/ 17921 h 5146180"/>
              <a:gd name="connsiteX3" fmla="*/ 727710 w 2366010"/>
              <a:gd name="connsiteY3" fmla="*/ 204610 h 5146180"/>
              <a:gd name="connsiteX4" fmla="*/ 1364453 w 2366010"/>
              <a:gd name="connsiteY4" fmla="*/ 205883 h 5146180"/>
              <a:gd name="connsiteX5" fmla="*/ 1755613 w 2366010"/>
              <a:gd name="connsiteY5" fmla="*/ 190647 h 5146180"/>
              <a:gd name="connsiteX6" fmla="*/ 1857213 w 2366010"/>
              <a:gd name="connsiteY6" fmla="*/ 20463 h 5146180"/>
              <a:gd name="connsiteX7" fmla="*/ 2133923 w 2366010"/>
              <a:gd name="connsiteY7" fmla="*/ 14114 h 5146180"/>
              <a:gd name="connsiteX8" fmla="*/ 2366010 w 2366010"/>
              <a:gd name="connsiteY8" fmla="*/ 266517 h 5146180"/>
              <a:gd name="connsiteX9" fmla="*/ 2366010 w 2366010"/>
              <a:gd name="connsiteY9" fmla="*/ 4901393 h 5146180"/>
              <a:gd name="connsiteX10" fmla="*/ 2121223 w 2366010"/>
              <a:gd name="connsiteY10" fmla="*/ 5146180 h 5146180"/>
              <a:gd name="connsiteX11" fmla="*/ 244787 w 2366010"/>
              <a:gd name="connsiteY11" fmla="*/ 5146180 h 5146180"/>
              <a:gd name="connsiteX12" fmla="*/ 0 w 2366010"/>
              <a:gd name="connsiteY12" fmla="*/ 4901393 h 5146180"/>
              <a:gd name="connsiteX13" fmla="*/ 0 w 2366010"/>
              <a:gd name="connsiteY13" fmla="*/ 266517 h 5146180"/>
              <a:gd name="connsiteX0" fmla="*/ 0 w 2366010"/>
              <a:gd name="connsiteY0" fmla="*/ 266517 h 5146180"/>
              <a:gd name="connsiteX1" fmla="*/ 237167 w 2366010"/>
              <a:gd name="connsiteY1" fmla="*/ 19190 h 5146180"/>
              <a:gd name="connsiteX2" fmla="*/ 520700 w 2366010"/>
              <a:gd name="connsiteY2" fmla="*/ 17921 h 5146180"/>
              <a:gd name="connsiteX3" fmla="*/ 727710 w 2366010"/>
              <a:gd name="connsiteY3" fmla="*/ 204610 h 5146180"/>
              <a:gd name="connsiteX4" fmla="*/ 1364453 w 2366010"/>
              <a:gd name="connsiteY4" fmla="*/ 205883 h 5146180"/>
              <a:gd name="connsiteX5" fmla="*/ 1755613 w 2366010"/>
              <a:gd name="connsiteY5" fmla="*/ 190647 h 5146180"/>
              <a:gd name="connsiteX6" fmla="*/ 1857213 w 2366010"/>
              <a:gd name="connsiteY6" fmla="*/ 20463 h 5146180"/>
              <a:gd name="connsiteX7" fmla="*/ 2133923 w 2366010"/>
              <a:gd name="connsiteY7" fmla="*/ 14114 h 5146180"/>
              <a:gd name="connsiteX8" fmla="*/ 2366010 w 2366010"/>
              <a:gd name="connsiteY8" fmla="*/ 266517 h 5146180"/>
              <a:gd name="connsiteX9" fmla="*/ 2366010 w 2366010"/>
              <a:gd name="connsiteY9" fmla="*/ 4901393 h 5146180"/>
              <a:gd name="connsiteX10" fmla="*/ 2121223 w 2366010"/>
              <a:gd name="connsiteY10" fmla="*/ 5146180 h 5146180"/>
              <a:gd name="connsiteX11" fmla="*/ 244787 w 2366010"/>
              <a:gd name="connsiteY11" fmla="*/ 5146180 h 5146180"/>
              <a:gd name="connsiteX12" fmla="*/ 0 w 2366010"/>
              <a:gd name="connsiteY12" fmla="*/ 4901393 h 5146180"/>
              <a:gd name="connsiteX13" fmla="*/ 0 w 2366010"/>
              <a:gd name="connsiteY13" fmla="*/ 266517 h 5146180"/>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364453 w 2366010"/>
              <a:gd name="connsiteY4" fmla="*/ 207009 h 5147306"/>
              <a:gd name="connsiteX5" fmla="*/ 1755613 w 2366010"/>
              <a:gd name="connsiteY5" fmla="*/ 191773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5613 w 2366010"/>
              <a:gd name="connsiteY5" fmla="*/ 191773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5613 w 2366010"/>
              <a:gd name="connsiteY5" fmla="*/ 191773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3708 w 2366010"/>
              <a:gd name="connsiteY5" fmla="*/ 189869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3708 w 2366010"/>
              <a:gd name="connsiteY5" fmla="*/ 189869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8788 w 2366010"/>
              <a:gd name="connsiteY5" fmla="*/ 173797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32790 w 2366010"/>
              <a:gd name="connsiteY3" fmla="*/ 189664 h 5136311"/>
              <a:gd name="connsiteX4" fmla="*/ 1274918 w 2366010"/>
              <a:gd name="connsiteY4" fmla="*/ 194110 h 5136311"/>
              <a:gd name="connsiteX5" fmla="*/ 1758788 w 2366010"/>
              <a:gd name="connsiteY5" fmla="*/ 173797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6010" h="5136311" fill="norm" stroke="1" extrusionOk="0">
                <a:moveTo>
                  <a:pt x="0" y="256648"/>
                </a:moveTo>
                <a:cubicBezTo>
                  <a:pt x="0" y="121456"/>
                  <a:pt x="101975" y="14401"/>
                  <a:pt x="237167" y="9321"/>
                </a:cubicBezTo>
                <a:cubicBezTo>
                  <a:pt x="333052" y="-1632"/>
                  <a:pt x="444023" y="-4013"/>
                  <a:pt x="520700" y="8052"/>
                </a:cubicBezTo>
                <a:cubicBezTo>
                  <a:pt x="570707" y="42977"/>
                  <a:pt x="486568" y="204269"/>
                  <a:pt x="732790" y="189664"/>
                </a:cubicBezTo>
                <a:cubicBezTo>
                  <a:pt x="889925" y="194321"/>
                  <a:pt x="1103918" y="196755"/>
                  <a:pt x="1274918" y="194110"/>
                </a:cubicBezTo>
                <a:cubicBezTo>
                  <a:pt x="1445918" y="191466"/>
                  <a:pt x="1661739" y="204383"/>
                  <a:pt x="1758788" y="173797"/>
                </a:cubicBezTo>
                <a:cubicBezTo>
                  <a:pt x="1855837" y="143211"/>
                  <a:pt x="1797125" y="37475"/>
                  <a:pt x="1857213" y="10594"/>
                </a:cubicBezTo>
                <a:cubicBezTo>
                  <a:pt x="1896981" y="-1049"/>
                  <a:pt x="2008907" y="688"/>
                  <a:pt x="2133923" y="4245"/>
                </a:cubicBezTo>
                <a:cubicBezTo>
                  <a:pt x="2258939" y="7802"/>
                  <a:pt x="2366010" y="121456"/>
                  <a:pt x="2366010" y="256648"/>
                </a:cubicBezTo>
                <a:lnTo>
                  <a:pt x="2366010" y="4891524"/>
                </a:lnTo>
                <a:cubicBezTo>
                  <a:pt x="2366010" y="5026716"/>
                  <a:pt x="2256415" y="5136311"/>
                  <a:pt x="2121223" y="5136311"/>
                </a:cubicBezTo>
                <a:lnTo>
                  <a:pt x="244787" y="5136311"/>
                </a:lnTo>
                <a:cubicBezTo>
                  <a:pt x="109595" y="5136311"/>
                  <a:pt x="0" y="5026716"/>
                  <a:pt x="0" y="4891524"/>
                </a:cubicBezTo>
                <a:lnTo>
                  <a:pt x="0" y="256648"/>
                </a:lnTo>
                <a:close/>
              </a:path>
            </a:pathLst>
          </a:custGeom>
          <a:solidFill>
            <a:schemeClr val="accent1"/>
          </a:solidFill>
        </p:spPr>
        <p:txBody>
          <a:bodyPr tIns="252000"/>
          <a:lstStyle>
            <a:lvl1pPr marL="0" indent="0" algn="ctr" defTabSz="914400">
              <a:lnSpc>
                <a:spcPct val="90000"/>
              </a:lnSpc>
              <a:spcBef>
                <a:spcPts val="1000"/>
              </a:spcBef>
              <a:buFont typeface="Arial"/>
              <a:buNone/>
              <a:defRPr lang="fr-FR" sz="1800">
                <a:solidFill>
                  <a:schemeClr val="tx1"/>
                </a:solidFill>
                <a:latin typeface="Arial"/>
                <a:ea typeface="+mn-ea"/>
                <a:cs typeface="+mn-cs"/>
              </a:defRPr>
            </a:lvl1pPr>
          </a:lstStyle>
          <a:p>
            <a:pPr>
              <a:defRPr/>
            </a:pPr>
            <a:r>
              <a:rPr lang="fr-FR"/>
              <a:t>Insert </a:t>
            </a:r>
            <a:r>
              <a:rPr lang="fr-FR"/>
              <a:t>picture</a:t>
            </a:r>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Emptyy">
    <p:spTree>
      <p:nvGrpSpPr>
        <p:cNvPr id="1" name=""/>
        <p:cNvGrpSpPr/>
        <p:nvPr/>
      </p:nvGrpSpPr>
      <p:grpSpPr bwMode="auto">
        <a:xfrm>
          <a:off x="0" y="0"/>
          <a:ext cx="0" cy="0"/>
          <a:chOff x="0" y="0"/>
          <a:chExt cx="0" cy="0"/>
        </a:xfrm>
      </p:grpSpPr>
      <p:sp>
        <p:nvSpPr>
          <p:cNvPr id="131" name="Picture Placeholder 130"/>
          <p:cNvSpPr>
            <a:spLocks noGrp="1"/>
          </p:cNvSpPr>
          <p:nvPr>
            <p:ph type="pic" sz="quarter" idx="14" hasCustomPrompt="1"/>
          </p:nvPr>
        </p:nvSpPr>
        <p:spPr bwMode="auto">
          <a:xfrm rot="899999">
            <a:off x="-217331" y="-741899"/>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fill="norm" stroke="1" extrusionOk="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a:defRPr>
            </a:lvl1pPr>
          </a:lstStyle>
          <a:p>
            <a:pPr>
              <a:defRPr/>
            </a:pPr>
            <a:r>
              <a:rPr lang="fr-FR"/>
              <a:t>Insert </a:t>
            </a:r>
            <a:r>
              <a:rPr lang="fr-FR"/>
              <a:t>picture</a:t>
            </a:r>
            <a:endParaRPr lang="fr-FR"/>
          </a:p>
        </p:txBody>
      </p:sp>
      <p:sp>
        <p:nvSpPr>
          <p:cNvPr id="132" name="Picture Placeholder 131"/>
          <p:cNvSpPr>
            <a:spLocks noGrp="1"/>
          </p:cNvSpPr>
          <p:nvPr>
            <p:ph type="pic" sz="quarter" idx="15" hasCustomPrompt="1"/>
          </p:nvPr>
        </p:nvSpPr>
        <p:spPr bwMode="auto">
          <a:xfrm rot="899999">
            <a:off x="2765047" y="-925697"/>
            <a:ext cx="2400369" cy="515105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fill="norm" stroke="1" extrusionOk="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a:defRPr>
            </a:lvl1pPr>
          </a:lstStyle>
          <a:p>
            <a:pPr>
              <a:defRPr/>
            </a:pPr>
            <a:r>
              <a:rPr lang="fr-FR"/>
              <a:t>Insert </a:t>
            </a:r>
            <a:r>
              <a:rPr lang="fr-FR"/>
              <a:t>picture</a:t>
            </a:r>
            <a:endParaRPr lang="fr-FR"/>
          </a:p>
        </p:txBody>
      </p:sp>
      <p:sp>
        <p:nvSpPr>
          <p:cNvPr id="133" name="Picture Placeholder 132"/>
          <p:cNvSpPr>
            <a:spLocks noGrp="1"/>
          </p:cNvSpPr>
          <p:nvPr>
            <p:ph type="pic" sz="quarter" idx="16" hasCustomPrompt="1"/>
          </p:nvPr>
        </p:nvSpPr>
        <p:spPr bwMode="auto">
          <a:xfrm rot="899999">
            <a:off x="6337644" y="-3360203"/>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fill="norm" stroke="1" extrusionOk="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a:defRPr>
            </a:lvl1pPr>
          </a:lstStyle>
          <a:p>
            <a:pPr>
              <a:defRPr/>
            </a:pPr>
            <a:r>
              <a:rPr lang="fr-FR"/>
              <a:t>Insert </a:t>
            </a:r>
            <a:r>
              <a:rPr lang="fr-FR"/>
              <a:t>picture</a:t>
            </a:r>
            <a:endParaRPr lang="fr-FR"/>
          </a:p>
        </p:txBody>
      </p:sp>
      <p:sp>
        <p:nvSpPr>
          <p:cNvPr id="134" name="Picture Placeholder 133"/>
          <p:cNvSpPr>
            <a:spLocks noGrp="1"/>
          </p:cNvSpPr>
          <p:nvPr>
            <p:ph type="pic" sz="quarter" idx="17" hasCustomPrompt="1"/>
          </p:nvPr>
        </p:nvSpPr>
        <p:spPr bwMode="auto">
          <a:xfrm rot="899999">
            <a:off x="9509993" y="-4313314"/>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fill="norm" stroke="1" extrusionOk="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a:defRPr>
            </a:lvl1pPr>
          </a:lstStyle>
          <a:p>
            <a:pPr>
              <a:defRPr/>
            </a:pPr>
            <a:r>
              <a:rPr lang="fr-FR"/>
              <a:t>Insert </a:t>
            </a:r>
            <a:r>
              <a:rPr lang="fr-FR"/>
              <a:t>picture</a:t>
            </a:r>
            <a:endParaRPr lang="fr-FR"/>
          </a:p>
        </p:txBody>
      </p:sp>
      <p:sp>
        <p:nvSpPr>
          <p:cNvPr id="135" name="Picture Placeholder 134"/>
          <p:cNvSpPr>
            <a:spLocks noGrp="1"/>
          </p:cNvSpPr>
          <p:nvPr>
            <p:ph type="pic" sz="quarter" idx="18" hasCustomPrompt="1"/>
          </p:nvPr>
        </p:nvSpPr>
        <p:spPr bwMode="auto">
          <a:xfrm rot="899999">
            <a:off x="12118344" y="-3103764"/>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fill="norm" stroke="1" extrusionOk="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a:defRPr>
            </a:lvl1pPr>
          </a:lstStyle>
          <a:p>
            <a:pPr>
              <a:defRPr/>
            </a:pPr>
            <a:r>
              <a:rPr lang="fr-FR"/>
              <a:t>Insert </a:t>
            </a:r>
            <a:r>
              <a:rPr lang="fr-FR"/>
              <a:t>picture</a:t>
            </a:r>
            <a:endParaRPr lang="fr-FR"/>
          </a:p>
        </p:txBody>
      </p:sp>
      <p:sp>
        <p:nvSpPr>
          <p:cNvPr id="136" name="Picture Placeholder 135"/>
          <p:cNvSpPr>
            <a:spLocks noGrp="1"/>
          </p:cNvSpPr>
          <p:nvPr>
            <p:ph type="pic" sz="quarter" idx="19" hasCustomPrompt="1"/>
          </p:nvPr>
        </p:nvSpPr>
        <p:spPr bwMode="auto">
          <a:xfrm rot="899999">
            <a:off x="8082728" y="1105734"/>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fill="norm" stroke="1" extrusionOk="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a:defRPr>
            </a:lvl1pPr>
          </a:lstStyle>
          <a:p>
            <a:pPr>
              <a:defRPr/>
            </a:pPr>
            <a:r>
              <a:rPr lang="fr-FR"/>
              <a:t>Insert </a:t>
            </a:r>
            <a:r>
              <a:rPr lang="fr-FR"/>
              <a:t>picture</a:t>
            </a:r>
            <a:endParaRPr lang="fr-FR"/>
          </a:p>
        </p:txBody>
      </p:sp>
      <p:sp>
        <p:nvSpPr>
          <p:cNvPr id="137" name="Picture Placeholder 136"/>
          <p:cNvSpPr>
            <a:spLocks noGrp="1"/>
          </p:cNvSpPr>
          <p:nvPr>
            <p:ph type="pic" sz="quarter" idx="20" hasCustomPrompt="1"/>
          </p:nvPr>
        </p:nvSpPr>
        <p:spPr bwMode="auto">
          <a:xfrm rot="899999">
            <a:off x="10696035" y="2347646"/>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fill="norm" stroke="1" extrusionOk="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a:defRPr>
            </a:lvl1pPr>
          </a:lstStyle>
          <a:p>
            <a:pPr>
              <a:defRPr/>
            </a:pPr>
            <a:r>
              <a:rPr lang="fr-FR"/>
              <a:t>Insert </a:t>
            </a:r>
            <a:r>
              <a:rPr lang="fr-FR"/>
              <a:t>picture</a:t>
            </a:r>
            <a:endParaRPr lang="fr-FR"/>
          </a:p>
        </p:txBody>
      </p:sp>
      <p:sp>
        <p:nvSpPr>
          <p:cNvPr id="138" name="Picture Placeholder 137"/>
          <p:cNvSpPr>
            <a:spLocks noGrp="1"/>
          </p:cNvSpPr>
          <p:nvPr>
            <p:ph type="pic" sz="quarter" idx="21" hasCustomPrompt="1"/>
          </p:nvPr>
        </p:nvSpPr>
        <p:spPr bwMode="auto">
          <a:xfrm rot="899999">
            <a:off x="4895863" y="2073357"/>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fill="norm" stroke="1" extrusionOk="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a:defRPr>
            </a:lvl1pPr>
          </a:lstStyle>
          <a:p>
            <a:pPr>
              <a:defRPr/>
            </a:pPr>
            <a:r>
              <a:rPr lang="fr-FR"/>
              <a:t>Insert </a:t>
            </a:r>
            <a:r>
              <a:rPr lang="fr-FR"/>
              <a:t>picture</a:t>
            </a:r>
            <a:endParaRPr lang="fr-FR"/>
          </a:p>
        </p:txBody>
      </p:sp>
      <p:sp>
        <p:nvSpPr>
          <p:cNvPr id="139" name="Picture Placeholder 138"/>
          <p:cNvSpPr>
            <a:spLocks noGrp="1"/>
          </p:cNvSpPr>
          <p:nvPr>
            <p:ph type="pic" sz="quarter" idx="22" hasCustomPrompt="1"/>
          </p:nvPr>
        </p:nvSpPr>
        <p:spPr bwMode="auto">
          <a:xfrm rot="899999">
            <a:off x="1322548" y="4497376"/>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fill="norm" stroke="1" extrusionOk="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a:defRPr>
            </a:lvl1pPr>
          </a:lstStyle>
          <a:p>
            <a:pPr>
              <a:defRPr/>
            </a:pPr>
            <a:r>
              <a:rPr lang="fr-FR"/>
              <a:t>Insert </a:t>
            </a:r>
            <a:r>
              <a:rPr lang="fr-FR"/>
              <a:t>picture</a:t>
            </a:r>
            <a:endParaRPr lang="fr-FR"/>
          </a:p>
        </p:txBody>
      </p:sp>
      <p:sp>
        <p:nvSpPr>
          <p:cNvPr id="140" name="Picture Placeholder 139"/>
          <p:cNvSpPr>
            <a:spLocks noGrp="1"/>
          </p:cNvSpPr>
          <p:nvPr>
            <p:ph type="pic" sz="quarter" idx="23" hasCustomPrompt="1"/>
          </p:nvPr>
        </p:nvSpPr>
        <p:spPr bwMode="auto">
          <a:xfrm rot="899999">
            <a:off x="-1659111" y="4688978"/>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fill="norm" stroke="1" extrusionOk="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a:defRPr>
            </a:lvl1pPr>
          </a:lstStyle>
          <a:p>
            <a:pPr>
              <a:defRPr/>
            </a:pPr>
            <a:r>
              <a:rPr lang="fr-FR"/>
              <a:t>Insert </a:t>
            </a:r>
            <a:r>
              <a:rPr lang="fr-FR"/>
              <a:t>picture</a:t>
            </a:r>
            <a:endParaRPr lang="fr-FR"/>
          </a:p>
        </p:txBody>
      </p:sp>
      <p:sp>
        <p:nvSpPr>
          <p:cNvPr id="141" name="Picture Placeholder 140"/>
          <p:cNvSpPr>
            <a:spLocks noGrp="1"/>
          </p:cNvSpPr>
          <p:nvPr>
            <p:ph type="pic" sz="quarter" idx="24" hasCustomPrompt="1"/>
          </p:nvPr>
        </p:nvSpPr>
        <p:spPr bwMode="auto">
          <a:xfrm rot="899999">
            <a:off x="6640944" y="6539293"/>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fill="norm" stroke="1" extrusionOk="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a:defRPr>
            </a:lvl1pPr>
          </a:lstStyle>
          <a:p>
            <a:pPr>
              <a:defRPr/>
            </a:pPr>
            <a:r>
              <a:rPr lang="fr-FR"/>
              <a:t>Insert </a:t>
            </a:r>
            <a:r>
              <a:rPr lang="fr-FR"/>
              <a:t>picture</a:t>
            </a:r>
            <a:endParaRPr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21_Custom Layout">
    <p:spTree>
      <p:nvGrpSpPr>
        <p:cNvPr id="1" name=""/>
        <p:cNvGrpSpPr/>
        <p:nvPr/>
      </p:nvGrpSpPr>
      <p:grpSpPr bwMode="auto">
        <a:xfrm>
          <a:off x="0" y="0"/>
          <a:ext cx="0" cy="0"/>
          <a:chOff x="0" y="0"/>
          <a:chExt cx="0" cy="0"/>
        </a:xfrm>
      </p:grpSpPr>
      <p:sp>
        <p:nvSpPr>
          <p:cNvPr id="104" name="Picture Placeholder 103"/>
          <p:cNvSpPr>
            <a:spLocks noGrp="1"/>
          </p:cNvSpPr>
          <p:nvPr>
            <p:ph type="pic" sz="quarter" idx="10" hasCustomPrompt="1"/>
          </p:nvPr>
        </p:nvSpPr>
        <p:spPr bwMode="auto">
          <a:xfrm>
            <a:off x="9529014" y="3115725"/>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fill="norm" stroke="1" extrusionOk="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a:defRPr>
            </a:lvl1pPr>
          </a:lstStyle>
          <a:p>
            <a:pPr>
              <a:defRPr/>
            </a:pPr>
            <a:r>
              <a:rPr lang="fr-FR"/>
              <a:t>Insert </a:t>
            </a:r>
            <a:r>
              <a:rPr lang="fr-FR"/>
              <a:t>picture</a:t>
            </a:r>
            <a:endParaRPr lang="fr-FR"/>
          </a:p>
        </p:txBody>
      </p:sp>
      <p:sp>
        <p:nvSpPr>
          <p:cNvPr id="105" name="Picture Placeholder 104"/>
          <p:cNvSpPr>
            <a:spLocks noGrp="1"/>
          </p:cNvSpPr>
          <p:nvPr>
            <p:ph type="pic" sz="quarter" idx="11" hasCustomPrompt="1"/>
          </p:nvPr>
        </p:nvSpPr>
        <p:spPr bwMode="auto">
          <a:xfrm>
            <a:off x="1463962" y="3115725"/>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fill="norm" stroke="1" extrusionOk="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a:defRPr>
            </a:lvl1pPr>
          </a:lstStyle>
          <a:p>
            <a:pPr>
              <a:defRPr/>
            </a:pPr>
            <a:r>
              <a:rPr lang="fr-FR"/>
              <a:t>Insert </a:t>
            </a:r>
            <a:r>
              <a:rPr lang="fr-FR"/>
              <a:t>picture</a:t>
            </a:r>
            <a:endParaRPr lang="fr-FR"/>
          </a:p>
        </p:txBody>
      </p:sp>
      <p:sp>
        <p:nvSpPr>
          <p:cNvPr id="106" name="Picture Placeholder 105"/>
          <p:cNvSpPr>
            <a:spLocks noGrp="1"/>
          </p:cNvSpPr>
          <p:nvPr>
            <p:ph type="pic" sz="quarter" idx="12" hasCustomPrompt="1"/>
          </p:nvPr>
        </p:nvSpPr>
        <p:spPr bwMode="auto">
          <a:xfrm>
            <a:off x="5496488" y="3115725"/>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fill="norm" stroke="1" extrusionOk="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a:defRPr>
            </a:lvl1pPr>
          </a:lstStyle>
          <a:p>
            <a:pPr>
              <a:defRPr/>
            </a:pPr>
            <a:r>
              <a:rPr lang="fr-FR"/>
              <a:t>Insert </a:t>
            </a:r>
            <a:r>
              <a:rPr lang="fr-FR"/>
              <a:t>picture</a:t>
            </a:r>
            <a:endParaRPr lang="fr-FR"/>
          </a:p>
        </p:txBody>
      </p:sp>
      <p:sp>
        <p:nvSpPr>
          <p:cNvPr id="107" name="Picture Placeholder 106"/>
          <p:cNvSpPr>
            <a:spLocks noGrp="1"/>
          </p:cNvSpPr>
          <p:nvPr>
            <p:ph type="pic" sz="quarter" idx="13" hasCustomPrompt="1"/>
          </p:nvPr>
        </p:nvSpPr>
        <p:spPr bwMode="auto">
          <a:xfrm>
            <a:off x="3480639" y="2533492"/>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fill="norm" stroke="1" extrusionOk="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a:defRPr>
            </a:lvl1pPr>
          </a:lstStyle>
          <a:p>
            <a:pPr>
              <a:defRPr/>
            </a:pPr>
            <a:r>
              <a:rPr lang="fr-FR"/>
              <a:t>Insert </a:t>
            </a:r>
            <a:r>
              <a:rPr lang="fr-FR"/>
              <a:t>picture</a:t>
            </a:r>
            <a:endParaRPr lang="fr-FR"/>
          </a:p>
        </p:txBody>
      </p:sp>
      <p:sp>
        <p:nvSpPr>
          <p:cNvPr id="108" name="Picture Placeholder 107"/>
          <p:cNvSpPr>
            <a:spLocks noGrp="1"/>
          </p:cNvSpPr>
          <p:nvPr>
            <p:ph type="pic" sz="quarter" idx="14" hasCustomPrompt="1"/>
          </p:nvPr>
        </p:nvSpPr>
        <p:spPr bwMode="auto">
          <a:xfrm>
            <a:off x="7512890" y="2533492"/>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fill="norm" stroke="1" extrusionOk="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a:defRPr>
            </a:lvl1pPr>
          </a:lstStyle>
          <a:p>
            <a:pPr>
              <a:defRPr/>
            </a:pPr>
            <a:r>
              <a:rPr lang="fr-FR"/>
              <a:t>Insert </a:t>
            </a:r>
            <a:r>
              <a:rPr lang="fr-FR"/>
              <a:t>picture</a:t>
            </a:r>
            <a:endParaRPr lang="fr-F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31_Custom Layout">
    <p:spTree>
      <p:nvGrpSpPr>
        <p:cNvPr id="1" name=""/>
        <p:cNvGrpSpPr/>
        <p:nvPr/>
      </p:nvGrpSpPr>
      <p:grpSpPr bwMode="auto">
        <a:xfrm>
          <a:off x="0" y="0"/>
          <a:ext cx="0" cy="0"/>
          <a:chOff x="0" y="0"/>
          <a:chExt cx="0" cy="0"/>
        </a:xfrm>
      </p:grpSpPr>
      <p:sp>
        <p:nvSpPr>
          <p:cNvPr id="39" name="Picture Placeholder 38"/>
          <p:cNvSpPr>
            <a:spLocks noGrp="1"/>
          </p:cNvSpPr>
          <p:nvPr>
            <p:ph type="pic" sz="quarter" idx="12" hasCustomPrompt="1"/>
          </p:nvPr>
        </p:nvSpPr>
        <p:spPr bwMode="auto">
          <a:xfrm>
            <a:off x="3694976" y="947660"/>
            <a:ext cx="6552804" cy="4918912"/>
          </a:xfrm>
          <a:custGeom>
            <a:avLst/>
            <a:gdLst>
              <a:gd name="connsiteX0" fmla="*/ 129810 w 6552804"/>
              <a:gd name="connsiteY0" fmla="*/ 0 h 4918912"/>
              <a:gd name="connsiteX1" fmla="*/ 6422994 w 6552804"/>
              <a:gd name="connsiteY1" fmla="*/ 0 h 4918912"/>
              <a:gd name="connsiteX2" fmla="*/ 6552804 w 6552804"/>
              <a:gd name="connsiteY2" fmla="*/ 129810 h 4918912"/>
              <a:gd name="connsiteX3" fmla="*/ 6552804 w 6552804"/>
              <a:gd name="connsiteY3" fmla="*/ 4789102 h 4918912"/>
              <a:gd name="connsiteX4" fmla="*/ 6422994 w 6552804"/>
              <a:gd name="connsiteY4" fmla="*/ 4918912 h 4918912"/>
              <a:gd name="connsiteX5" fmla="*/ 522911 w 6552804"/>
              <a:gd name="connsiteY5" fmla="*/ 4918912 h 4918912"/>
              <a:gd name="connsiteX6" fmla="*/ 522911 w 6552804"/>
              <a:gd name="connsiteY6" fmla="*/ 1297467 h 4918912"/>
              <a:gd name="connsiteX7" fmla="*/ 265250 w 6552804"/>
              <a:gd name="connsiteY7" fmla="*/ 1039806 h 4918912"/>
              <a:gd name="connsiteX8" fmla="*/ 0 w 6552804"/>
              <a:gd name="connsiteY8" fmla="*/ 1039806 h 4918912"/>
              <a:gd name="connsiteX9" fmla="*/ 0 w 6552804"/>
              <a:gd name="connsiteY9" fmla="*/ 129810 h 4918912"/>
              <a:gd name="connsiteX10" fmla="*/ 129810 w 6552804"/>
              <a:gd name="connsiteY10" fmla="*/ 0 h 491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52804" h="4918912" fill="norm" stroke="1" extrusionOk="0">
                <a:moveTo>
                  <a:pt x="129810" y="0"/>
                </a:moveTo>
                <a:lnTo>
                  <a:pt x="6422994" y="0"/>
                </a:lnTo>
                <a:cubicBezTo>
                  <a:pt x="6494686" y="0"/>
                  <a:pt x="6552804" y="58118"/>
                  <a:pt x="6552804" y="129810"/>
                </a:cubicBezTo>
                <a:lnTo>
                  <a:pt x="6552804" y="4789102"/>
                </a:lnTo>
                <a:cubicBezTo>
                  <a:pt x="6552804" y="4860794"/>
                  <a:pt x="6494686" y="4918912"/>
                  <a:pt x="6422994" y="4918912"/>
                </a:cubicBezTo>
                <a:lnTo>
                  <a:pt x="522911" y="4918912"/>
                </a:lnTo>
                <a:lnTo>
                  <a:pt x="522911" y="1297467"/>
                </a:lnTo>
                <a:cubicBezTo>
                  <a:pt x="522911" y="1155165"/>
                  <a:pt x="407552" y="1039806"/>
                  <a:pt x="265250" y="1039806"/>
                </a:cubicBezTo>
                <a:lnTo>
                  <a:pt x="0" y="1039806"/>
                </a:lnTo>
                <a:lnTo>
                  <a:pt x="0" y="129810"/>
                </a:lnTo>
                <a:cubicBezTo>
                  <a:pt x="0" y="58118"/>
                  <a:pt x="58118" y="0"/>
                  <a:pt x="129810" y="0"/>
                </a:cubicBezTo>
                <a:close/>
              </a:path>
            </a:pathLst>
          </a:custGeom>
          <a:solidFill>
            <a:schemeClr val="accent1"/>
          </a:solidFill>
        </p:spPr>
        <p:txBody>
          <a:bodyPr wrap="square" tIns="252000" anchor="t">
            <a:noAutofit/>
          </a:bodyPr>
          <a:lstStyle>
            <a:lvl1pPr marL="0" indent="0" algn="ctr">
              <a:buNone/>
              <a:defRPr sz="1600">
                <a:latin typeface="Arial"/>
              </a:defRPr>
            </a:lvl1pPr>
          </a:lstStyle>
          <a:p>
            <a:pPr>
              <a:defRPr/>
            </a:pPr>
            <a:r>
              <a:rPr lang="fr-FR"/>
              <a:t>Insert </a:t>
            </a:r>
            <a:r>
              <a:rPr lang="fr-FR"/>
              <a:t>picture</a:t>
            </a:r>
            <a:endParaRPr lang="fr-FR"/>
          </a:p>
        </p:txBody>
      </p:sp>
      <p:sp>
        <p:nvSpPr>
          <p:cNvPr id="20" name="Picture Placeholder 19"/>
          <p:cNvSpPr>
            <a:spLocks noGrp="1"/>
          </p:cNvSpPr>
          <p:nvPr>
            <p:ph type="pic" sz="quarter" idx="11" hasCustomPrompt="1"/>
          </p:nvPr>
        </p:nvSpPr>
        <p:spPr bwMode="auto">
          <a:xfrm>
            <a:off x="1819645" y="2096050"/>
            <a:ext cx="2288996" cy="4958824"/>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fill="norm" stroke="1" extrusionOk="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a:defRPr>
            </a:lvl1pPr>
          </a:lstStyle>
          <a:p>
            <a:pPr>
              <a:defRPr/>
            </a:pPr>
            <a:r>
              <a:rPr lang="fr-FR"/>
              <a:t>Insert </a:t>
            </a:r>
            <a:r>
              <a:rPr lang="fr-FR"/>
              <a:t>picture</a:t>
            </a:r>
            <a:endParaRPr lang="fr-F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22_Custom Layout">
    <p:spTree>
      <p:nvGrpSpPr>
        <p:cNvPr id="1" name=""/>
        <p:cNvGrpSpPr/>
        <p:nvPr/>
      </p:nvGrpSpPr>
      <p:grpSpPr bwMode="auto">
        <a:xfrm>
          <a:off x="0" y="0"/>
          <a:ext cx="0" cy="0"/>
          <a:chOff x="0" y="0"/>
          <a:chExt cx="0" cy="0"/>
        </a:xfrm>
      </p:grpSpPr>
      <p:sp>
        <p:nvSpPr>
          <p:cNvPr id="63" name="Picture Placeholder 62"/>
          <p:cNvSpPr>
            <a:spLocks noGrp="1"/>
          </p:cNvSpPr>
          <p:nvPr>
            <p:ph type="pic" sz="quarter" idx="12" hasCustomPrompt="1"/>
          </p:nvPr>
        </p:nvSpPr>
        <p:spPr bwMode="auto">
          <a:xfrm>
            <a:off x="3907149" y="2303227"/>
            <a:ext cx="5760000" cy="3232954"/>
          </a:xfrm>
          <a:custGeom>
            <a:avLst/>
            <a:gdLst>
              <a:gd name="connsiteX0" fmla="*/ 85318 w 5760000"/>
              <a:gd name="connsiteY0" fmla="*/ 0 h 3232954"/>
              <a:gd name="connsiteX1" fmla="*/ 5674682 w 5760000"/>
              <a:gd name="connsiteY1" fmla="*/ 0 h 3232954"/>
              <a:gd name="connsiteX2" fmla="*/ 5760000 w 5760000"/>
              <a:gd name="connsiteY2" fmla="*/ 85318 h 3232954"/>
              <a:gd name="connsiteX3" fmla="*/ 5760000 w 5760000"/>
              <a:gd name="connsiteY3" fmla="*/ 1364550 h 3232954"/>
              <a:gd name="connsiteX4" fmla="*/ 5665047 w 5760000"/>
              <a:gd name="connsiteY4" fmla="*/ 1364550 h 3232954"/>
              <a:gd name="connsiteX5" fmla="*/ 5529270 w 5760000"/>
              <a:gd name="connsiteY5" fmla="*/ 1500327 h 3232954"/>
              <a:gd name="connsiteX6" fmla="*/ 5529270 w 5760000"/>
              <a:gd name="connsiteY6" fmla="*/ 3232954 h 3232954"/>
              <a:gd name="connsiteX7" fmla="*/ 1340988 w 5760000"/>
              <a:gd name="connsiteY7" fmla="*/ 3232954 h 3232954"/>
              <a:gd name="connsiteX8" fmla="*/ 1340988 w 5760000"/>
              <a:gd name="connsiteY8" fmla="*/ 990681 h 3232954"/>
              <a:gd name="connsiteX9" fmla="*/ 1145754 w 5760000"/>
              <a:gd name="connsiteY9" fmla="*/ 795447 h 3232954"/>
              <a:gd name="connsiteX10" fmla="*/ 0 w 5760000"/>
              <a:gd name="connsiteY10" fmla="*/ 795447 h 3232954"/>
              <a:gd name="connsiteX11" fmla="*/ 0 w 5760000"/>
              <a:gd name="connsiteY11" fmla="*/ 85318 h 3232954"/>
              <a:gd name="connsiteX12" fmla="*/ 85318 w 5760000"/>
              <a:gd name="connsiteY12" fmla="*/ 0 h 323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60000" h="3232954" fill="norm" stroke="1" extrusionOk="0">
                <a:moveTo>
                  <a:pt x="85318" y="0"/>
                </a:moveTo>
                <a:lnTo>
                  <a:pt x="5674682" y="0"/>
                </a:lnTo>
                <a:cubicBezTo>
                  <a:pt x="5721802" y="0"/>
                  <a:pt x="5760000" y="38198"/>
                  <a:pt x="5760000" y="85318"/>
                </a:cubicBezTo>
                <a:lnTo>
                  <a:pt x="5760000" y="1364550"/>
                </a:lnTo>
                <a:lnTo>
                  <a:pt x="5665047" y="1364550"/>
                </a:lnTo>
                <a:cubicBezTo>
                  <a:pt x="5590059" y="1364550"/>
                  <a:pt x="5529270" y="1425339"/>
                  <a:pt x="5529270" y="1500327"/>
                </a:cubicBezTo>
                <a:lnTo>
                  <a:pt x="5529270" y="3232954"/>
                </a:lnTo>
                <a:lnTo>
                  <a:pt x="1340988" y="3232954"/>
                </a:lnTo>
                <a:lnTo>
                  <a:pt x="1340988" y="990681"/>
                </a:lnTo>
                <a:cubicBezTo>
                  <a:pt x="1340988" y="882856"/>
                  <a:pt x="1253579" y="795447"/>
                  <a:pt x="1145754" y="795447"/>
                </a:cubicBezTo>
                <a:lnTo>
                  <a:pt x="0" y="795447"/>
                </a:lnTo>
                <a:lnTo>
                  <a:pt x="0" y="85318"/>
                </a:lnTo>
                <a:cubicBezTo>
                  <a:pt x="0" y="38198"/>
                  <a:pt x="38198" y="0"/>
                  <a:pt x="85318" y="0"/>
                </a:cubicBezTo>
                <a:close/>
              </a:path>
            </a:pathLst>
          </a:custGeom>
          <a:solidFill>
            <a:schemeClr val="accent1"/>
          </a:solidFill>
        </p:spPr>
        <p:txBody>
          <a:bodyPr wrap="square" tIns="252000" anchor="t">
            <a:noAutofit/>
          </a:bodyPr>
          <a:lstStyle>
            <a:lvl1pPr marL="0" indent="0" algn="ctr">
              <a:buNone/>
              <a:defRPr sz="1800">
                <a:latin typeface="Arial"/>
              </a:defRPr>
            </a:lvl1pPr>
          </a:lstStyle>
          <a:p>
            <a:pPr>
              <a:defRPr/>
            </a:pPr>
            <a:r>
              <a:rPr lang="fr-FR"/>
              <a:t>Insert </a:t>
            </a:r>
            <a:r>
              <a:rPr lang="fr-FR"/>
              <a:t>picture</a:t>
            </a:r>
            <a:endParaRPr lang="fr-FR"/>
          </a:p>
        </p:txBody>
      </p:sp>
      <p:sp>
        <p:nvSpPr>
          <p:cNvPr id="31" name="Picture Placeholder 30"/>
          <p:cNvSpPr>
            <a:spLocks noGrp="1"/>
          </p:cNvSpPr>
          <p:nvPr>
            <p:ph type="pic" sz="quarter" idx="10" hasCustomPrompt="1"/>
          </p:nvPr>
        </p:nvSpPr>
        <p:spPr bwMode="auto">
          <a:xfrm>
            <a:off x="9488167" y="3725213"/>
            <a:ext cx="1084260" cy="234669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fill="norm" stroke="1" extrusionOk="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a:defRPr>
            </a:lvl1pPr>
          </a:lstStyle>
          <a:p>
            <a:pPr>
              <a:defRPr/>
            </a:pPr>
            <a:r>
              <a:rPr lang="fr-FR"/>
              <a:t>Insert </a:t>
            </a:r>
            <a:r>
              <a:rPr lang="fr-FR"/>
              <a:t>picture</a:t>
            </a:r>
            <a:endParaRPr lang="fr-FR"/>
          </a:p>
        </p:txBody>
      </p:sp>
      <p:sp>
        <p:nvSpPr>
          <p:cNvPr id="32" name="Picture Placeholder 31"/>
          <p:cNvSpPr>
            <a:spLocks noGrp="1"/>
          </p:cNvSpPr>
          <p:nvPr>
            <p:ph type="pic" sz="quarter" idx="11" hasCustomPrompt="1"/>
          </p:nvPr>
        </p:nvSpPr>
        <p:spPr bwMode="auto">
          <a:xfrm>
            <a:off x="1445629" y="3244730"/>
            <a:ext cx="3648203" cy="2738552"/>
          </a:xfrm>
          <a:prstGeom prst="roundRect">
            <a:avLst>
              <a:gd name="adj" fmla="val 2639"/>
            </a:avLst>
          </a:prstGeom>
          <a:solidFill>
            <a:schemeClr val="accent1"/>
          </a:solidFill>
        </p:spPr>
        <p:txBody>
          <a:bodyPr wrap="square" tIns="252000" anchor="t">
            <a:noAutofit/>
          </a:bodyPr>
          <a:lstStyle>
            <a:lvl1pPr marL="0" indent="0" algn="ctr">
              <a:buNone/>
              <a:defRPr sz="1600">
                <a:latin typeface="Arial"/>
              </a:defRPr>
            </a:lvl1pPr>
          </a:lstStyle>
          <a:p>
            <a:pPr>
              <a:defRPr/>
            </a:pPr>
            <a:r>
              <a:rPr lang="fr-FR"/>
              <a:t>Insert </a:t>
            </a:r>
            <a:r>
              <a:rPr lang="fr-FR"/>
              <a:t>picture</a:t>
            </a:r>
            <a:endParaRPr lang="fr-F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23_Custom Layout">
    <p:spTree>
      <p:nvGrpSpPr>
        <p:cNvPr id="1" name=""/>
        <p:cNvGrpSpPr/>
        <p:nvPr/>
      </p:nvGrpSpPr>
      <p:grpSpPr bwMode="auto">
        <a:xfrm>
          <a:off x="0" y="0"/>
          <a:ext cx="0" cy="0"/>
          <a:chOff x="0" y="0"/>
          <a:chExt cx="0" cy="0"/>
        </a:xfrm>
      </p:grpSpPr>
      <p:sp>
        <p:nvSpPr>
          <p:cNvPr id="84" name="Picture Placeholder 83"/>
          <p:cNvSpPr>
            <a:spLocks noGrp="1"/>
          </p:cNvSpPr>
          <p:nvPr>
            <p:ph type="pic" sz="quarter" idx="12" hasCustomPrompt="1"/>
          </p:nvPr>
        </p:nvSpPr>
        <p:spPr bwMode="auto">
          <a:xfrm>
            <a:off x="3907149" y="1931074"/>
            <a:ext cx="6401180" cy="3592833"/>
          </a:xfrm>
          <a:custGeom>
            <a:avLst/>
            <a:gdLst>
              <a:gd name="connsiteX0" fmla="*/ 94815 w 6401180"/>
              <a:gd name="connsiteY0" fmla="*/ 0 h 3592833"/>
              <a:gd name="connsiteX1" fmla="*/ 6306365 w 6401180"/>
              <a:gd name="connsiteY1" fmla="*/ 0 h 3592833"/>
              <a:gd name="connsiteX2" fmla="*/ 6401180 w 6401180"/>
              <a:gd name="connsiteY2" fmla="*/ 94815 h 3592833"/>
              <a:gd name="connsiteX3" fmla="*/ 6401180 w 6401180"/>
              <a:gd name="connsiteY3" fmla="*/ 1495216 h 3592833"/>
              <a:gd name="connsiteX4" fmla="*/ 6080579 w 6401180"/>
              <a:gd name="connsiteY4" fmla="*/ 1495216 h 3592833"/>
              <a:gd name="connsiteX5" fmla="*/ 5943322 w 6401180"/>
              <a:gd name="connsiteY5" fmla="*/ 1632473 h 3592833"/>
              <a:gd name="connsiteX6" fmla="*/ 5943322 w 6401180"/>
              <a:gd name="connsiteY6" fmla="*/ 3592833 h 3592833"/>
              <a:gd name="connsiteX7" fmla="*/ 1493005 w 6401180"/>
              <a:gd name="connsiteY7" fmla="*/ 3592833 h 3592833"/>
              <a:gd name="connsiteX8" fmla="*/ 1493005 w 6401180"/>
              <a:gd name="connsiteY8" fmla="*/ 1090363 h 3592833"/>
              <a:gd name="connsiteX9" fmla="*/ 1270511 w 6401180"/>
              <a:gd name="connsiteY9" fmla="*/ 867869 h 3592833"/>
              <a:gd name="connsiteX10" fmla="*/ 0 w 6401180"/>
              <a:gd name="connsiteY10" fmla="*/ 867869 h 3592833"/>
              <a:gd name="connsiteX11" fmla="*/ 0 w 6401180"/>
              <a:gd name="connsiteY11" fmla="*/ 94815 h 3592833"/>
              <a:gd name="connsiteX12" fmla="*/ 94815 w 6401180"/>
              <a:gd name="connsiteY12" fmla="*/ 0 h 359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01180" h="3592833" fill="norm" stroke="1" extrusionOk="0">
                <a:moveTo>
                  <a:pt x="94815" y="0"/>
                </a:moveTo>
                <a:lnTo>
                  <a:pt x="6306365" y="0"/>
                </a:lnTo>
                <a:cubicBezTo>
                  <a:pt x="6358730" y="0"/>
                  <a:pt x="6401180" y="42450"/>
                  <a:pt x="6401180" y="94815"/>
                </a:cubicBezTo>
                <a:lnTo>
                  <a:pt x="6401180" y="1495216"/>
                </a:lnTo>
                <a:lnTo>
                  <a:pt x="6080579" y="1495216"/>
                </a:lnTo>
                <a:cubicBezTo>
                  <a:pt x="6004774" y="1495216"/>
                  <a:pt x="5943322" y="1556668"/>
                  <a:pt x="5943322" y="1632473"/>
                </a:cubicBezTo>
                <a:lnTo>
                  <a:pt x="5943322" y="3592833"/>
                </a:lnTo>
                <a:lnTo>
                  <a:pt x="1493005" y="3592833"/>
                </a:lnTo>
                <a:lnTo>
                  <a:pt x="1493005" y="1090363"/>
                </a:lnTo>
                <a:cubicBezTo>
                  <a:pt x="1493005" y="967483"/>
                  <a:pt x="1393391" y="867869"/>
                  <a:pt x="1270511" y="867869"/>
                </a:cubicBezTo>
                <a:lnTo>
                  <a:pt x="0" y="867869"/>
                </a:lnTo>
                <a:lnTo>
                  <a:pt x="0" y="94815"/>
                </a:lnTo>
                <a:cubicBezTo>
                  <a:pt x="0" y="42450"/>
                  <a:pt x="42450" y="0"/>
                  <a:pt x="94815" y="0"/>
                </a:cubicBezTo>
                <a:close/>
              </a:path>
            </a:pathLst>
          </a:custGeom>
          <a:solidFill>
            <a:schemeClr val="accent1"/>
          </a:solidFill>
        </p:spPr>
        <p:txBody>
          <a:bodyPr wrap="square" tIns="252000" anchor="t">
            <a:noAutofit/>
          </a:bodyPr>
          <a:lstStyle>
            <a:lvl1pPr marL="0" indent="0" algn="ctr">
              <a:buNone/>
              <a:defRPr sz="1800">
                <a:latin typeface="Arial"/>
              </a:defRPr>
            </a:lvl1pPr>
          </a:lstStyle>
          <a:p>
            <a:pPr>
              <a:defRPr/>
            </a:pPr>
            <a:r>
              <a:rPr lang="fr-FR"/>
              <a:t>Insert </a:t>
            </a:r>
            <a:r>
              <a:rPr lang="fr-FR"/>
              <a:t>picture</a:t>
            </a:r>
            <a:endParaRPr lang="fr-FR"/>
          </a:p>
        </p:txBody>
      </p:sp>
      <p:sp>
        <p:nvSpPr>
          <p:cNvPr id="32" name="Picture Placeholder 31"/>
          <p:cNvSpPr>
            <a:spLocks noGrp="1"/>
          </p:cNvSpPr>
          <p:nvPr>
            <p:ph type="pic" sz="quarter" idx="10" hasCustomPrompt="1"/>
          </p:nvPr>
        </p:nvSpPr>
        <p:spPr bwMode="auto">
          <a:xfrm>
            <a:off x="9910859" y="3479214"/>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fill="norm" stroke="1" extrusionOk="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a:defRPr>
            </a:lvl1pPr>
          </a:lstStyle>
          <a:p>
            <a:pPr>
              <a:defRPr/>
            </a:pPr>
            <a:r>
              <a:rPr lang="fr-FR"/>
              <a:t>Insert </a:t>
            </a:r>
            <a:r>
              <a:rPr lang="fr-FR"/>
              <a:t>picture</a:t>
            </a:r>
            <a:endParaRPr lang="fr-FR"/>
          </a:p>
        </p:txBody>
      </p:sp>
      <p:sp>
        <p:nvSpPr>
          <p:cNvPr id="33" name="Picture Placeholder 32"/>
          <p:cNvSpPr>
            <a:spLocks noGrp="1"/>
          </p:cNvSpPr>
          <p:nvPr>
            <p:ph type="pic" sz="quarter" idx="11" hasCustomPrompt="1"/>
          </p:nvPr>
        </p:nvSpPr>
        <p:spPr bwMode="auto">
          <a:xfrm>
            <a:off x="1210803" y="2959122"/>
            <a:ext cx="4028680" cy="3024160"/>
          </a:xfrm>
          <a:prstGeom prst="roundRect">
            <a:avLst>
              <a:gd name="adj" fmla="val 2639"/>
            </a:avLst>
          </a:prstGeom>
          <a:solidFill>
            <a:schemeClr val="accent1"/>
          </a:solidFill>
        </p:spPr>
        <p:txBody>
          <a:bodyPr wrap="square" tIns="252000" anchor="t">
            <a:noAutofit/>
          </a:bodyPr>
          <a:lstStyle>
            <a:lvl1pPr marL="0" indent="0" algn="ctr">
              <a:buNone/>
              <a:defRPr sz="1600">
                <a:latin typeface="Arial"/>
              </a:defRPr>
            </a:lvl1pPr>
          </a:lstStyle>
          <a:p>
            <a:pPr>
              <a:defRPr/>
            </a:pPr>
            <a:r>
              <a:rPr lang="fr-FR"/>
              <a:t>Insert </a:t>
            </a:r>
            <a:r>
              <a:rPr lang="fr-FR"/>
              <a:t>picture</a:t>
            </a:r>
            <a:endParaRPr lang="fr-F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24_Custom Layout">
    <p:spTree>
      <p:nvGrpSpPr>
        <p:cNvPr id="1" name=""/>
        <p:cNvGrpSpPr/>
        <p:nvPr/>
      </p:nvGrpSpPr>
      <p:grpSpPr bwMode="auto">
        <a:xfrm>
          <a:off x="0" y="0"/>
          <a:ext cx="0" cy="0"/>
          <a:chOff x="0" y="0"/>
          <a:chExt cx="0" cy="0"/>
        </a:xfrm>
      </p:grpSpPr>
      <p:sp>
        <p:nvSpPr>
          <p:cNvPr id="11" name="Picture Placeholder 10"/>
          <p:cNvSpPr>
            <a:spLocks noGrp="1"/>
          </p:cNvSpPr>
          <p:nvPr>
            <p:ph type="pic" sz="quarter" idx="10" hasCustomPrompt="1"/>
          </p:nvPr>
        </p:nvSpPr>
        <p:spPr bwMode="auto">
          <a:xfrm>
            <a:off x="1412244" y="1475466"/>
            <a:ext cx="3567860" cy="7722000"/>
          </a:xfrm>
          <a:prstGeom prst="roundRect">
            <a:avLst>
              <a:gd name="adj" fmla="val 8124"/>
            </a:avLst>
          </a:prstGeom>
          <a:solidFill>
            <a:schemeClr val="accent1"/>
          </a:solidFill>
        </p:spPr>
        <p:txBody>
          <a:bodyPr wrap="square" tIns="252000" anchor="t">
            <a:noAutofit/>
          </a:bodyPr>
          <a:lstStyle>
            <a:lvl1pPr marL="0" indent="0" algn="ctr">
              <a:buNone/>
              <a:defRPr sz="2400">
                <a:latin typeface="Arial"/>
              </a:defRPr>
            </a:lvl1pPr>
          </a:lstStyle>
          <a:p>
            <a:pPr>
              <a:defRPr/>
            </a:pPr>
            <a:r>
              <a:rPr lang="fr-FR"/>
              <a:t>Insert </a:t>
            </a:r>
            <a:r>
              <a:rPr lang="fr-FR"/>
              <a:t>picture</a:t>
            </a:r>
            <a:endParaRPr lang="fr-F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25_Custom Layout">
    <p:spTree>
      <p:nvGrpSpPr>
        <p:cNvPr id="1" name=""/>
        <p:cNvGrpSpPr/>
        <p:nvPr/>
      </p:nvGrpSpPr>
      <p:grpSpPr bwMode="auto">
        <a:xfrm>
          <a:off x="0" y="0"/>
          <a:ext cx="0" cy="0"/>
          <a:chOff x="0" y="0"/>
          <a:chExt cx="0" cy="0"/>
        </a:xfrm>
      </p:grpSpPr>
      <p:sp>
        <p:nvSpPr>
          <p:cNvPr id="11" name="Picture Placeholder 10"/>
          <p:cNvSpPr>
            <a:spLocks noGrp="1"/>
          </p:cNvSpPr>
          <p:nvPr>
            <p:ph type="pic" sz="quarter" idx="10" hasCustomPrompt="1"/>
          </p:nvPr>
        </p:nvSpPr>
        <p:spPr bwMode="auto">
          <a:xfrm>
            <a:off x="3718122" y="4122552"/>
            <a:ext cx="4757146" cy="10296000"/>
          </a:xfrm>
          <a:prstGeom prst="roundRect">
            <a:avLst>
              <a:gd name="adj" fmla="val 8124"/>
            </a:avLst>
          </a:prstGeom>
          <a:solidFill>
            <a:schemeClr val="accent1"/>
          </a:solidFill>
        </p:spPr>
        <p:txBody>
          <a:bodyPr wrap="square" tIns="252000" anchor="t">
            <a:noAutofit/>
          </a:bodyPr>
          <a:lstStyle>
            <a:lvl1pPr marL="0" indent="0" algn="ctr">
              <a:buNone/>
              <a:defRPr sz="2400">
                <a:latin typeface="Arial"/>
              </a:defRPr>
            </a:lvl1pPr>
          </a:lstStyle>
          <a:p>
            <a:pPr>
              <a:defRPr/>
            </a:pPr>
            <a:r>
              <a:rPr lang="fr-FR"/>
              <a:t>Insert </a:t>
            </a:r>
            <a:r>
              <a:rPr lang="fr-FR"/>
              <a:t>picture</a:t>
            </a:r>
            <a:endParaRPr lang="fr-F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26_Custom Layout">
    <p:spTree>
      <p:nvGrpSpPr>
        <p:cNvPr id="1" name=""/>
        <p:cNvGrpSpPr/>
        <p:nvPr/>
      </p:nvGrpSpPr>
      <p:grpSpPr bwMode="auto">
        <a:xfrm>
          <a:off x="0" y="0"/>
          <a:ext cx="0" cy="0"/>
          <a:chOff x="0" y="0"/>
          <a:chExt cx="0" cy="0"/>
        </a:xfrm>
      </p:grpSpPr>
      <p:sp>
        <p:nvSpPr>
          <p:cNvPr id="4" name="Picture Placeholder 21"/>
          <p:cNvSpPr>
            <a:spLocks noGrp="1"/>
          </p:cNvSpPr>
          <p:nvPr>
            <p:ph type="pic" sz="quarter" idx="12" hasCustomPrompt="1"/>
          </p:nvPr>
        </p:nvSpPr>
        <p:spPr bwMode="auto">
          <a:xfrm>
            <a:off x="7602278" y="4137382"/>
            <a:ext cx="3446722" cy="1558158"/>
          </a:xfrm>
          <a:prstGeom prst="roundRect">
            <a:avLst>
              <a:gd name="adj" fmla="val 8124"/>
            </a:avLst>
          </a:prstGeom>
          <a:solidFill>
            <a:schemeClr val="accent1"/>
          </a:solidFill>
        </p:spPr>
        <p:txBody>
          <a:bodyPr wrap="square" tIns="252000" anchor="t">
            <a:noAutofit/>
          </a:bodyPr>
          <a:lstStyle>
            <a:lvl1pPr marL="0" indent="0" algn="ctr">
              <a:buNone/>
              <a:defRPr sz="1800">
                <a:latin typeface="Arial"/>
              </a:defRPr>
            </a:lvl1pPr>
          </a:lstStyle>
          <a:p>
            <a:pPr>
              <a:defRPr/>
            </a:pPr>
            <a:r>
              <a:rPr lang="fr-FR"/>
              <a:t>Insert </a:t>
            </a:r>
            <a:r>
              <a:rPr lang="fr-FR"/>
              <a:t>picture</a:t>
            </a:r>
            <a:endParaRPr lang="fr-FR"/>
          </a:p>
        </p:txBody>
      </p:sp>
      <p:sp>
        <p:nvSpPr>
          <p:cNvPr id="32" name="Picture Placeholder 31"/>
          <p:cNvSpPr>
            <a:spLocks noGrp="1"/>
          </p:cNvSpPr>
          <p:nvPr>
            <p:ph type="pic" sz="quarter" idx="10" hasCustomPrompt="1"/>
          </p:nvPr>
        </p:nvSpPr>
        <p:spPr bwMode="auto">
          <a:xfrm>
            <a:off x="6694872" y="2246638"/>
            <a:ext cx="1558158" cy="3433601"/>
          </a:xfrm>
          <a:custGeom>
            <a:avLst/>
            <a:gdLst>
              <a:gd name="connsiteX0" fmla="*/ 126585 w 1558158"/>
              <a:gd name="connsiteY0" fmla="*/ 0 h 3453719"/>
              <a:gd name="connsiteX1" fmla="*/ 1431573 w 1558158"/>
              <a:gd name="connsiteY1" fmla="*/ 0 h 3453719"/>
              <a:gd name="connsiteX2" fmla="*/ 1558158 w 1558158"/>
              <a:gd name="connsiteY2" fmla="*/ 126585 h 3453719"/>
              <a:gd name="connsiteX3" fmla="*/ 1558158 w 1558158"/>
              <a:gd name="connsiteY3" fmla="*/ 1826877 h 3453719"/>
              <a:gd name="connsiteX4" fmla="*/ 1022064 w 1558158"/>
              <a:gd name="connsiteY4" fmla="*/ 1826877 h 3453719"/>
              <a:gd name="connsiteX5" fmla="*/ 835435 w 1558158"/>
              <a:gd name="connsiteY5" fmla="*/ 2013506 h 3453719"/>
              <a:gd name="connsiteX6" fmla="*/ 835435 w 1558158"/>
              <a:gd name="connsiteY6" fmla="*/ 3366378 h 3453719"/>
              <a:gd name="connsiteX7" fmla="*/ 850102 w 1558158"/>
              <a:gd name="connsiteY7" fmla="*/ 3439023 h 3453719"/>
              <a:gd name="connsiteX8" fmla="*/ 860010 w 1558158"/>
              <a:gd name="connsiteY8" fmla="*/ 3453719 h 3453719"/>
              <a:gd name="connsiteX9" fmla="*/ 126585 w 1558158"/>
              <a:gd name="connsiteY9" fmla="*/ 3453719 h 3453719"/>
              <a:gd name="connsiteX10" fmla="*/ 0 w 1558158"/>
              <a:gd name="connsiteY10" fmla="*/ 3327134 h 3453719"/>
              <a:gd name="connsiteX11" fmla="*/ 0 w 1558158"/>
              <a:gd name="connsiteY11" fmla="*/ 126585 h 3453719"/>
              <a:gd name="connsiteX12" fmla="*/ 126585 w 1558158"/>
              <a:gd name="connsiteY12" fmla="*/ 0 h 3453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8158" h="3453719" fill="norm" stroke="1" extrusionOk="0">
                <a:moveTo>
                  <a:pt x="126585" y="0"/>
                </a:moveTo>
                <a:lnTo>
                  <a:pt x="1431573" y="0"/>
                </a:lnTo>
                <a:cubicBezTo>
                  <a:pt x="1501484" y="0"/>
                  <a:pt x="1558158" y="56674"/>
                  <a:pt x="1558158" y="126585"/>
                </a:cubicBezTo>
                <a:lnTo>
                  <a:pt x="1558158" y="1826877"/>
                </a:lnTo>
                <a:lnTo>
                  <a:pt x="1022064" y="1826877"/>
                </a:lnTo>
                <a:cubicBezTo>
                  <a:pt x="918992" y="1826877"/>
                  <a:pt x="835435" y="1910434"/>
                  <a:pt x="835435" y="2013506"/>
                </a:cubicBezTo>
                <a:lnTo>
                  <a:pt x="835435" y="3366378"/>
                </a:lnTo>
                <a:cubicBezTo>
                  <a:pt x="835435" y="3392146"/>
                  <a:pt x="840658" y="3416695"/>
                  <a:pt x="850102" y="3439023"/>
                </a:cubicBezTo>
                <a:lnTo>
                  <a:pt x="860010" y="3453719"/>
                </a:lnTo>
                <a:lnTo>
                  <a:pt x="126585" y="3453719"/>
                </a:lnTo>
                <a:cubicBezTo>
                  <a:pt x="56674" y="3453719"/>
                  <a:pt x="0" y="3397045"/>
                  <a:pt x="0" y="3327134"/>
                </a:cubicBezTo>
                <a:lnTo>
                  <a:pt x="0" y="126585"/>
                </a:lnTo>
                <a:cubicBezTo>
                  <a:pt x="0" y="56674"/>
                  <a:pt x="56674" y="0"/>
                  <a:pt x="126585" y="0"/>
                </a:cubicBezTo>
                <a:close/>
              </a:path>
            </a:pathLst>
          </a:custGeom>
          <a:solidFill>
            <a:schemeClr val="accent1"/>
          </a:solidFill>
        </p:spPr>
        <p:txBody>
          <a:bodyPr wrap="square" tIns="252000" anchor="t">
            <a:noAutofit/>
          </a:bodyPr>
          <a:lstStyle>
            <a:lvl1pPr marL="0" indent="0" algn="ctr">
              <a:buNone/>
              <a:defRPr sz="1800">
                <a:latin typeface="Arial"/>
              </a:defRPr>
            </a:lvl1pPr>
          </a:lstStyle>
          <a:p>
            <a:pPr>
              <a:defRPr/>
            </a:pPr>
            <a:r>
              <a:rPr lang="fr-FR"/>
              <a:t>Insert </a:t>
            </a:r>
            <a:r>
              <a:rPr lang="fr-FR"/>
              <a:t>picture</a:t>
            </a:r>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Cover Slide 2">
    <p:spTree>
      <p:nvGrpSpPr>
        <p:cNvPr id="1" name=""/>
        <p:cNvGrpSpPr/>
        <p:nvPr/>
      </p:nvGrpSpPr>
      <p:grpSpPr bwMode="auto">
        <a:xfrm>
          <a:off x="0" y="0"/>
          <a:ext cx="0" cy="0"/>
          <a:chOff x="0" y="0"/>
          <a:chExt cx="0" cy="0"/>
        </a:xfrm>
      </p:grpSpPr>
      <p:sp>
        <p:nvSpPr>
          <p:cNvPr id="13" name="Freeform: Shape 12"/>
          <p:cNvSpPr/>
          <p:nvPr/>
        </p:nvSpPr>
        <p:spPr bwMode="auto">
          <a:xfrm>
            <a:off x="6379643" y="856181"/>
            <a:ext cx="2375396" cy="5139370"/>
          </a:xfrm>
          <a:custGeom>
            <a:avLst/>
            <a:gdLst>
              <a:gd name="connsiteX0" fmla="*/ 3134 w 2375396"/>
              <a:gd name="connsiteY0" fmla="*/ 225631 h 5139370"/>
              <a:gd name="connsiteX1" fmla="*/ 228765 w 2375396"/>
              <a:gd name="connsiteY1" fmla="*/ 0 h 5139370"/>
              <a:gd name="connsiteX2" fmla="*/ 2149766 w 2375396"/>
              <a:gd name="connsiteY2" fmla="*/ 78344 h 5139370"/>
              <a:gd name="connsiteX3" fmla="*/ 2375397 w 2375396"/>
              <a:gd name="connsiteY3" fmla="*/ 303975 h 5139370"/>
              <a:gd name="connsiteX4" fmla="*/ 2375397 w 2375396"/>
              <a:gd name="connsiteY4" fmla="*/ 4847931 h 5139370"/>
              <a:gd name="connsiteX5" fmla="*/ 2149766 w 2375396"/>
              <a:gd name="connsiteY5" fmla="*/ 5073562 h 5139370"/>
              <a:gd name="connsiteX6" fmla="*/ 225631 w 2375396"/>
              <a:gd name="connsiteY6" fmla="*/ 5139370 h 5139370"/>
              <a:gd name="connsiteX7" fmla="*/ 0 w 2375396"/>
              <a:gd name="connsiteY7" fmla="*/ 4913740 h 5139370"/>
              <a:gd name="connsiteX8" fmla="*/ 0 w 2375396"/>
              <a:gd name="connsiteY8" fmla="*/ 225631 h 5139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5396" h="5139370" fill="norm" stroke="1" extrusionOk="0">
                <a:moveTo>
                  <a:pt x="3134" y="225631"/>
                </a:moveTo>
                <a:cubicBezTo>
                  <a:pt x="3134" y="103414"/>
                  <a:pt x="103414" y="0"/>
                  <a:pt x="228765" y="0"/>
                </a:cubicBezTo>
                <a:lnTo>
                  <a:pt x="2149766" y="78344"/>
                </a:lnTo>
                <a:cubicBezTo>
                  <a:pt x="2271983" y="78344"/>
                  <a:pt x="2375397" y="178624"/>
                  <a:pt x="2375397" y="303975"/>
                </a:cubicBezTo>
                <a:lnTo>
                  <a:pt x="2375397" y="4847931"/>
                </a:lnTo>
                <a:cubicBezTo>
                  <a:pt x="2375397" y="4970147"/>
                  <a:pt x="2275116" y="5073562"/>
                  <a:pt x="2149766" y="5073562"/>
                </a:cubicBezTo>
                <a:lnTo>
                  <a:pt x="225631" y="5139370"/>
                </a:lnTo>
                <a:cubicBezTo>
                  <a:pt x="103414" y="5139370"/>
                  <a:pt x="0" y="5039090"/>
                  <a:pt x="0" y="4913740"/>
                </a:cubicBezTo>
                <a:lnTo>
                  <a:pt x="0" y="225631"/>
                </a:lnTo>
                <a:close/>
              </a:path>
            </a:pathLst>
          </a:custGeom>
          <a:noFill/>
          <a:ln w="30045" cap="flat">
            <a:noFill/>
            <a:prstDash val="solid"/>
            <a:miter/>
          </a:ln>
        </p:spPr>
        <p:txBody>
          <a:bodyPr rtlCol="0" anchor="ctr"/>
          <a:lstStyle/>
          <a:p>
            <a:pPr>
              <a:defRPr/>
            </a:pPr>
            <a:endParaRPr lang="fr-FR">
              <a:latin typeface="Arial"/>
            </a:endParaRPr>
          </a:p>
        </p:txBody>
      </p:sp>
      <p:sp>
        <p:nvSpPr>
          <p:cNvPr id="18" name="Picture Placeholder 3"/>
          <p:cNvSpPr>
            <a:spLocks noGrp="1"/>
          </p:cNvSpPr>
          <p:nvPr>
            <p:ph type="pic" sz="quarter" idx="10" hasCustomPrompt="1"/>
          </p:nvPr>
        </p:nvSpPr>
        <p:spPr bwMode="auto">
          <a:xfrm rot="21030792">
            <a:off x="1682244" y="1123887"/>
            <a:ext cx="1883916" cy="7372414"/>
          </a:xfrm>
          <a:custGeom>
            <a:avLst/>
            <a:gdLst>
              <a:gd name="connsiteX0" fmla="*/ 249440 w 2528169"/>
              <a:gd name="connsiteY0" fmla="*/ 0 h 5511451"/>
              <a:gd name="connsiteX1" fmla="*/ 2276641 w 2528169"/>
              <a:gd name="connsiteY1" fmla="*/ 0 h 5511451"/>
              <a:gd name="connsiteX2" fmla="*/ 2374544 w 2528169"/>
              <a:gd name="connsiteY2" fmla="*/ 19766 h 5511451"/>
              <a:gd name="connsiteX3" fmla="*/ 2528169 w 2528169"/>
              <a:gd name="connsiteY3" fmla="*/ 251532 h 5511451"/>
              <a:gd name="connsiteX4" fmla="*/ 2528169 w 2528169"/>
              <a:gd name="connsiteY4" fmla="*/ 5259918 h 5511451"/>
              <a:gd name="connsiteX5" fmla="*/ 2276636 w 2528169"/>
              <a:gd name="connsiteY5" fmla="*/ 5511451 h 5511451"/>
              <a:gd name="connsiteX6" fmla="*/ 249445 w 2528169"/>
              <a:gd name="connsiteY6" fmla="*/ 5511451 h 5511451"/>
              <a:gd name="connsiteX7" fmla="*/ 3023 w 2528169"/>
              <a:gd name="connsiteY7" fmla="*/ 5310611 h 5511451"/>
              <a:gd name="connsiteX8" fmla="*/ 0 w 2528169"/>
              <a:gd name="connsiteY8" fmla="*/ 5280631 h 5511451"/>
              <a:gd name="connsiteX9" fmla="*/ 0 w 2528169"/>
              <a:gd name="connsiteY9" fmla="*/ 230820 h 5511451"/>
              <a:gd name="connsiteX10" fmla="*/ 3023 w 2528169"/>
              <a:gd name="connsiteY10" fmla="*/ 200839 h 5511451"/>
              <a:gd name="connsiteX11" fmla="*/ 151537 w 2528169"/>
              <a:gd name="connsiteY11" fmla="*/ 19766 h 551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169" h="5511451" fill="norm" stroke="1" extrusionOk="0">
                <a:moveTo>
                  <a:pt x="249440" y="0"/>
                </a:moveTo>
                <a:lnTo>
                  <a:pt x="2276641" y="0"/>
                </a:lnTo>
                <a:lnTo>
                  <a:pt x="2374544" y="19766"/>
                </a:lnTo>
                <a:cubicBezTo>
                  <a:pt x="2464823" y="57951"/>
                  <a:pt x="2528169" y="147344"/>
                  <a:pt x="2528169" y="251532"/>
                </a:cubicBezTo>
                <a:lnTo>
                  <a:pt x="2528169" y="5259918"/>
                </a:lnTo>
                <a:cubicBezTo>
                  <a:pt x="2528169" y="5398836"/>
                  <a:pt x="2415554" y="5511451"/>
                  <a:pt x="2276636" y="5511451"/>
                </a:cubicBezTo>
                <a:lnTo>
                  <a:pt x="249445" y="5511451"/>
                </a:lnTo>
                <a:cubicBezTo>
                  <a:pt x="127892" y="5511451"/>
                  <a:pt x="26477" y="5425230"/>
                  <a:pt x="3023" y="5310611"/>
                </a:cubicBezTo>
                <a:lnTo>
                  <a:pt x="0" y="5280631"/>
                </a:lnTo>
                <a:lnTo>
                  <a:pt x="0" y="230820"/>
                </a:lnTo>
                <a:lnTo>
                  <a:pt x="3023" y="200839"/>
                </a:lnTo>
                <a:cubicBezTo>
                  <a:pt x="19776" y="118968"/>
                  <a:pt x="76305" y="51586"/>
                  <a:pt x="151537" y="19766"/>
                </a:cubicBezTo>
                <a:close/>
              </a:path>
            </a:pathLst>
          </a:custGeom>
          <a:solidFill>
            <a:schemeClr val="accent1"/>
          </a:solidFill>
        </p:spPr>
        <p:txBody>
          <a:bodyPr lIns="0" tIns="540000" rIns="0" bIns="0" anchor="t">
            <a:normAutofit/>
          </a:bodyPr>
          <a:lstStyle>
            <a:lvl1pPr>
              <a:defRPr lang="fr-FR" sz="1100">
                <a:solidFill>
                  <a:schemeClr val="tx1"/>
                </a:solidFill>
                <a:latin typeface="Arial"/>
                <a:cs typeface="Segoe UI Semibold"/>
              </a:defRPr>
            </a:lvl1pPr>
          </a:lstStyle>
          <a:p>
            <a:pPr marL="0" lvl="0" indent="0" algn="ctr">
              <a:lnSpc>
                <a:spcPct val="50000"/>
              </a:lnSpc>
              <a:buNone/>
              <a:defRPr/>
            </a:pPr>
            <a:r>
              <a:rPr lang="fr-FR"/>
              <a:t>Insert </a:t>
            </a:r>
            <a:r>
              <a:rPr lang="fr-FR"/>
              <a:t>picture</a:t>
            </a:r>
            <a:endParaRPr lang="fr-FR"/>
          </a:p>
        </p:txBody>
      </p:sp>
      <p:sp>
        <p:nvSpPr>
          <p:cNvPr id="7" name="Picture Placeholder 13"/>
          <p:cNvSpPr>
            <a:spLocks noGrp="1"/>
          </p:cNvSpPr>
          <p:nvPr>
            <p:ph type="pic" sz="quarter" idx="11" hasCustomPrompt="1"/>
          </p:nvPr>
        </p:nvSpPr>
        <p:spPr bwMode="auto">
          <a:xfrm>
            <a:off x="5591176" y="2233613"/>
            <a:ext cx="754661" cy="220662"/>
          </a:xfrm>
          <a:prstGeom prst="roundRect">
            <a:avLst>
              <a:gd name="adj" fmla="val 16667"/>
            </a:avLst>
          </a:prstGeom>
          <a:solidFill>
            <a:schemeClr val="accent1"/>
          </a:solidFill>
        </p:spPr>
        <p:txBody>
          <a:bodyPr wrap="square" lIns="0" tIns="36000" rIns="0" bIns="0" anchor="t">
            <a:noAutofit/>
          </a:bodyPr>
          <a:lstStyle>
            <a:lvl1pPr marL="0" indent="0" algn="ctr">
              <a:buNone/>
              <a:defRPr sz="1000">
                <a:latin typeface="Arial"/>
              </a:defRPr>
            </a:lvl1pPr>
          </a:lstStyle>
          <a:p>
            <a:pPr>
              <a:defRPr/>
            </a:pPr>
            <a:r>
              <a:rPr lang="fr-FR"/>
              <a:t>Logo</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27_Custom Layout">
    <p:spTree>
      <p:nvGrpSpPr>
        <p:cNvPr id="1" name=""/>
        <p:cNvGrpSpPr/>
        <p:nvPr/>
      </p:nvGrpSpPr>
      <p:grpSpPr bwMode="auto">
        <a:xfrm>
          <a:off x="0" y="0"/>
          <a:ext cx="0" cy="0"/>
          <a:chOff x="0" y="0"/>
          <a:chExt cx="0" cy="0"/>
        </a:xfrm>
      </p:grpSpPr>
      <p:sp>
        <p:nvSpPr>
          <p:cNvPr id="11" name="Picture Placeholder 10"/>
          <p:cNvSpPr>
            <a:spLocks noGrp="1"/>
          </p:cNvSpPr>
          <p:nvPr>
            <p:ph type="pic" sz="quarter" idx="10" hasCustomPrompt="1"/>
          </p:nvPr>
        </p:nvSpPr>
        <p:spPr bwMode="auto">
          <a:xfrm>
            <a:off x="4906714" y="855000"/>
            <a:ext cx="2378572" cy="5148000"/>
          </a:xfrm>
          <a:prstGeom prst="roundRect">
            <a:avLst>
              <a:gd name="adj" fmla="val 8124"/>
            </a:avLst>
          </a:prstGeom>
          <a:solidFill>
            <a:schemeClr val="accent1"/>
          </a:solidFill>
        </p:spPr>
        <p:txBody>
          <a:bodyPr wrap="square" tIns="252000" anchor="t">
            <a:noAutofit/>
          </a:bodyPr>
          <a:lstStyle>
            <a:lvl1pPr marL="0" indent="0" algn="ctr">
              <a:buNone/>
              <a:defRPr sz="1600">
                <a:latin typeface="Arial"/>
              </a:defRPr>
            </a:lvl1pPr>
          </a:lstStyle>
          <a:p>
            <a:pPr>
              <a:defRPr/>
            </a:pPr>
            <a:r>
              <a:rPr lang="fr-FR"/>
              <a:t>Insert </a:t>
            </a:r>
            <a:r>
              <a:rPr lang="fr-FR"/>
              <a:t>picture</a:t>
            </a:r>
            <a:endParaRPr lang="fr-F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28_Custom Layout">
    <p:spTree>
      <p:nvGrpSpPr>
        <p:cNvPr id="1" name=""/>
        <p:cNvGrpSpPr/>
        <p:nvPr/>
      </p:nvGrpSpPr>
      <p:grpSpPr bwMode="auto">
        <a:xfrm>
          <a:off x="0" y="0"/>
          <a:ext cx="0" cy="0"/>
          <a:chOff x="0" y="0"/>
          <a:chExt cx="0" cy="0"/>
        </a:xfrm>
      </p:grpSpPr>
      <p:sp>
        <p:nvSpPr>
          <p:cNvPr id="10" name="Picture Placeholder 9"/>
          <p:cNvSpPr>
            <a:spLocks noGrp="1"/>
          </p:cNvSpPr>
          <p:nvPr>
            <p:ph type="pic" sz="quarter" idx="10" hasCustomPrompt="1"/>
          </p:nvPr>
        </p:nvSpPr>
        <p:spPr bwMode="auto">
          <a:xfrm>
            <a:off x="4991100" y="1269800"/>
            <a:ext cx="864000" cy="864000"/>
          </a:xfrm>
          <a:prstGeom prst="ellipse">
            <a:avLst/>
          </a:prstGeom>
          <a:solidFill>
            <a:schemeClr val="accent1"/>
          </a:solidFill>
        </p:spPr>
        <p:txBody>
          <a:bodyPr tIns="252000"/>
          <a:lstStyle>
            <a:lvl1pPr>
              <a:defRPr lang="fr-FR" sz="1000">
                <a:latin typeface="Arial"/>
              </a:defRPr>
            </a:lvl1pPr>
          </a:lstStyle>
          <a:p>
            <a:pPr marL="0" lvl="0" indent="0" algn="ctr">
              <a:buNone/>
              <a:defRPr/>
            </a:pPr>
            <a:r>
              <a:rPr lang="fr-FR"/>
              <a:t>Picture</a:t>
            </a:r>
            <a:endParaRPr/>
          </a:p>
        </p:txBody>
      </p:sp>
      <p:sp>
        <p:nvSpPr>
          <p:cNvPr id="11" name="Picture Placeholder 9"/>
          <p:cNvSpPr>
            <a:spLocks noGrp="1"/>
          </p:cNvSpPr>
          <p:nvPr>
            <p:ph type="pic" sz="quarter" idx="11" hasCustomPrompt="1"/>
          </p:nvPr>
        </p:nvSpPr>
        <p:spPr bwMode="auto">
          <a:xfrm>
            <a:off x="4991100" y="2997000"/>
            <a:ext cx="864000" cy="864000"/>
          </a:xfrm>
          <a:prstGeom prst="ellipse">
            <a:avLst/>
          </a:prstGeom>
          <a:solidFill>
            <a:schemeClr val="accent1"/>
          </a:solidFill>
        </p:spPr>
        <p:txBody>
          <a:bodyPr tIns="252000"/>
          <a:lstStyle>
            <a:lvl1pPr>
              <a:defRPr lang="fr-FR" sz="1000">
                <a:latin typeface="Arial"/>
              </a:defRPr>
            </a:lvl1pPr>
          </a:lstStyle>
          <a:p>
            <a:pPr marL="0" lvl="0" indent="0" algn="ctr">
              <a:buNone/>
              <a:defRPr/>
            </a:pPr>
            <a:r>
              <a:rPr lang="fr-FR"/>
              <a:t>Picture</a:t>
            </a:r>
            <a:endParaRPr/>
          </a:p>
        </p:txBody>
      </p:sp>
      <p:sp>
        <p:nvSpPr>
          <p:cNvPr id="12" name="Picture Placeholder 9"/>
          <p:cNvSpPr>
            <a:spLocks noGrp="1"/>
          </p:cNvSpPr>
          <p:nvPr>
            <p:ph type="pic" sz="quarter" idx="12" hasCustomPrompt="1"/>
          </p:nvPr>
        </p:nvSpPr>
        <p:spPr bwMode="auto">
          <a:xfrm>
            <a:off x="4991100" y="4724200"/>
            <a:ext cx="864000" cy="864000"/>
          </a:xfrm>
          <a:prstGeom prst="ellipse">
            <a:avLst/>
          </a:prstGeom>
          <a:solidFill>
            <a:schemeClr val="accent1"/>
          </a:solidFill>
        </p:spPr>
        <p:txBody>
          <a:bodyPr tIns="252000"/>
          <a:lstStyle>
            <a:lvl1pPr>
              <a:defRPr lang="fr-FR" sz="1000">
                <a:latin typeface="Arial"/>
              </a:defRPr>
            </a:lvl1pPr>
          </a:lstStyle>
          <a:p>
            <a:pPr marL="0" lvl="0" indent="0" algn="ctr">
              <a:buNone/>
              <a:defRPr/>
            </a:pPr>
            <a:r>
              <a:rPr lang="fr-FR"/>
              <a:t>Picture</a:t>
            </a:r>
            <a:endParaRPr/>
          </a:p>
        </p:txBody>
      </p:sp>
      <p:sp>
        <p:nvSpPr>
          <p:cNvPr id="13" name="Picture Placeholder 9"/>
          <p:cNvSpPr>
            <a:spLocks noGrp="1"/>
          </p:cNvSpPr>
          <p:nvPr>
            <p:ph type="pic" sz="quarter" idx="13" hasCustomPrompt="1"/>
          </p:nvPr>
        </p:nvSpPr>
        <p:spPr bwMode="auto">
          <a:xfrm>
            <a:off x="8301600" y="1269800"/>
            <a:ext cx="864000" cy="864000"/>
          </a:xfrm>
          <a:prstGeom prst="ellipse">
            <a:avLst/>
          </a:prstGeom>
          <a:solidFill>
            <a:schemeClr val="accent1"/>
          </a:solidFill>
        </p:spPr>
        <p:txBody>
          <a:bodyPr tIns="252000"/>
          <a:lstStyle>
            <a:lvl1pPr>
              <a:defRPr lang="fr-FR" sz="1000">
                <a:latin typeface="Arial"/>
              </a:defRPr>
            </a:lvl1pPr>
          </a:lstStyle>
          <a:p>
            <a:pPr marL="0" lvl="0" indent="0" algn="ctr">
              <a:buNone/>
              <a:defRPr/>
            </a:pPr>
            <a:r>
              <a:rPr lang="fr-FR"/>
              <a:t>Picture</a:t>
            </a:r>
            <a:endParaRPr/>
          </a:p>
        </p:txBody>
      </p:sp>
      <p:sp>
        <p:nvSpPr>
          <p:cNvPr id="14" name="Picture Placeholder 9"/>
          <p:cNvSpPr>
            <a:spLocks noGrp="1"/>
          </p:cNvSpPr>
          <p:nvPr>
            <p:ph type="pic" sz="quarter" idx="14" hasCustomPrompt="1"/>
          </p:nvPr>
        </p:nvSpPr>
        <p:spPr bwMode="auto">
          <a:xfrm>
            <a:off x="8301600" y="2997000"/>
            <a:ext cx="864000" cy="864000"/>
          </a:xfrm>
          <a:prstGeom prst="ellipse">
            <a:avLst/>
          </a:prstGeom>
          <a:solidFill>
            <a:schemeClr val="accent1"/>
          </a:solidFill>
        </p:spPr>
        <p:txBody>
          <a:bodyPr tIns="252000"/>
          <a:lstStyle>
            <a:lvl1pPr>
              <a:defRPr lang="fr-FR" sz="1000">
                <a:latin typeface="Arial"/>
              </a:defRPr>
            </a:lvl1pPr>
          </a:lstStyle>
          <a:p>
            <a:pPr marL="0" lvl="0" indent="0" algn="ctr">
              <a:buNone/>
              <a:defRPr/>
            </a:pPr>
            <a:r>
              <a:rPr lang="fr-FR"/>
              <a:t>Picture</a:t>
            </a:r>
            <a:endParaRPr/>
          </a:p>
        </p:txBody>
      </p:sp>
      <p:sp>
        <p:nvSpPr>
          <p:cNvPr id="15" name="Picture Placeholder 9"/>
          <p:cNvSpPr>
            <a:spLocks noGrp="1"/>
          </p:cNvSpPr>
          <p:nvPr>
            <p:ph type="pic" sz="quarter" idx="15" hasCustomPrompt="1"/>
          </p:nvPr>
        </p:nvSpPr>
        <p:spPr bwMode="auto">
          <a:xfrm>
            <a:off x="8301600" y="4724200"/>
            <a:ext cx="864000" cy="864000"/>
          </a:xfrm>
          <a:prstGeom prst="ellipse">
            <a:avLst/>
          </a:prstGeom>
          <a:solidFill>
            <a:schemeClr val="accent1"/>
          </a:solidFill>
        </p:spPr>
        <p:txBody>
          <a:bodyPr tIns="252000"/>
          <a:lstStyle>
            <a:lvl1pPr>
              <a:defRPr lang="fr-FR" sz="1000">
                <a:latin typeface="Arial"/>
              </a:defRPr>
            </a:lvl1pPr>
          </a:lstStyle>
          <a:p>
            <a:pPr marL="0" lvl="0" indent="0" algn="ctr">
              <a:buNone/>
              <a:defRPr/>
            </a:pPr>
            <a:r>
              <a:rPr lang="fr-FR"/>
              <a:t>Picture</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29_Custom Layout">
    <p:spTree>
      <p:nvGrpSpPr>
        <p:cNvPr id="1" name=""/>
        <p:cNvGrpSpPr/>
        <p:nvPr/>
      </p:nvGrpSpPr>
      <p:grpSpPr bwMode="auto">
        <a:xfrm>
          <a:off x="0" y="0"/>
          <a:ext cx="0" cy="0"/>
          <a:chOff x="0" y="0"/>
          <a:chExt cx="0" cy="0"/>
        </a:xfrm>
      </p:grpSpPr>
      <p:sp>
        <p:nvSpPr>
          <p:cNvPr id="13" name="Picture Placeholder 9"/>
          <p:cNvSpPr>
            <a:spLocks noGrp="1"/>
          </p:cNvSpPr>
          <p:nvPr>
            <p:ph type="pic" sz="quarter" idx="13" hasCustomPrompt="1"/>
          </p:nvPr>
        </p:nvSpPr>
        <p:spPr bwMode="auto">
          <a:xfrm>
            <a:off x="8301600" y="956886"/>
            <a:ext cx="648000" cy="648000"/>
          </a:xfrm>
          <a:prstGeom prst="ellipse">
            <a:avLst/>
          </a:prstGeom>
          <a:solidFill>
            <a:schemeClr val="accent1"/>
          </a:solidFill>
        </p:spPr>
        <p:txBody>
          <a:bodyPr tIns="252000"/>
          <a:lstStyle>
            <a:lvl1pPr>
              <a:defRPr lang="fr-FR" sz="600">
                <a:latin typeface="Arial"/>
              </a:defRPr>
            </a:lvl1pPr>
          </a:lstStyle>
          <a:p>
            <a:pPr marL="0" lvl="0" indent="0" algn="ctr">
              <a:buNone/>
              <a:defRPr/>
            </a:pPr>
            <a:r>
              <a:rPr lang="fr-FR"/>
              <a:t>Picture</a:t>
            </a:r>
            <a:endParaRPr/>
          </a:p>
        </p:txBody>
      </p:sp>
      <p:sp>
        <p:nvSpPr>
          <p:cNvPr id="16" name="Picture Placeholder 9"/>
          <p:cNvSpPr>
            <a:spLocks noGrp="1"/>
          </p:cNvSpPr>
          <p:nvPr>
            <p:ph type="pic" sz="quarter" idx="14" hasCustomPrompt="1"/>
          </p:nvPr>
        </p:nvSpPr>
        <p:spPr bwMode="auto">
          <a:xfrm>
            <a:off x="8301600" y="2030943"/>
            <a:ext cx="648000" cy="648000"/>
          </a:xfrm>
          <a:prstGeom prst="ellipse">
            <a:avLst/>
          </a:prstGeom>
          <a:solidFill>
            <a:schemeClr val="accent1"/>
          </a:solidFill>
        </p:spPr>
        <p:txBody>
          <a:bodyPr tIns="252000"/>
          <a:lstStyle>
            <a:lvl1pPr>
              <a:defRPr lang="fr-FR" sz="600">
                <a:latin typeface="Arial"/>
              </a:defRPr>
            </a:lvl1pPr>
          </a:lstStyle>
          <a:p>
            <a:pPr marL="0" lvl="0" indent="0" algn="ctr">
              <a:buNone/>
              <a:defRPr/>
            </a:pPr>
            <a:r>
              <a:rPr lang="fr-FR"/>
              <a:t>Picture</a:t>
            </a:r>
            <a:endParaRPr/>
          </a:p>
        </p:txBody>
      </p:sp>
      <p:sp>
        <p:nvSpPr>
          <p:cNvPr id="17" name="Picture Placeholder 9"/>
          <p:cNvSpPr>
            <a:spLocks noGrp="1"/>
          </p:cNvSpPr>
          <p:nvPr>
            <p:ph type="pic" sz="quarter" idx="15" hasCustomPrompt="1"/>
          </p:nvPr>
        </p:nvSpPr>
        <p:spPr bwMode="auto">
          <a:xfrm>
            <a:off x="8301600" y="3105000"/>
            <a:ext cx="648000" cy="648000"/>
          </a:xfrm>
          <a:prstGeom prst="ellipse">
            <a:avLst/>
          </a:prstGeom>
          <a:solidFill>
            <a:schemeClr val="accent1"/>
          </a:solidFill>
        </p:spPr>
        <p:txBody>
          <a:bodyPr tIns="252000"/>
          <a:lstStyle>
            <a:lvl1pPr>
              <a:defRPr lang="fr-FR" sz="600">
                <a:latin typeface="Arial"/>
              </a:defRPr>
            </a:lvl1pPr>
          </a:lstStyle>
          <a:p>
            <a:pPr marL="0" lvl="0" indent="0" algn="ctr">
              <a:buNone/>
              <a:defRPr/>
            </a:pPr>
            <a:r>
              <a:rPr lang="fr-FR"/>
              <a:t>Picture</a:t>
            </a:r>
            <a:endParaRPr/>
          </a:p>
        </p:txBody>
      </p:sp>
      <p:sp>
        <p:nvSpPr>
          <p:cNvPr id="18" name="Picture Placeholder 9"/>
          <p:cNvSpPr>
            <a:spLocks noGrp="1"/>
          </p:cNvSpPr>
          <p:nvPr>
            <p:ph type="pic" sz="quarter" idx="16" hasCustomPrompt="1"/>
          </p:nvPr>
        </p:nvSpPr>
        <p:spPr bwMode="auto">
          <a:xfrm>
            <a:off x="8301600" y="4179057"/>
            <a:ext cx="648000" cy="648000"/>
          </a:xfrm>
          <a:prstGeom prst="ellipse">
            <a:avLst/>
          </a:prstGeom>
          <a:solidFill>
            <a:schemeClr val="accent1"/>
          </a:solidFill>
        </p:spPr>
        <p:txBody>
          <a:bodyPr tIns="252000"/>
          <a:lstStyle>
            <a:lvl1pPr>
              <a:defRPr lang="fr-FR" sz="600">
                <a:latin typeface="Arial"/>
              </a:defRPr>
            </a:lvl1pPr>
          </a:lstStyle>
          <a:p>
            <a:pPr marL="0" lvl="0" indent="0" algn="ctr">
              <a:buNone/>
              <a:defRPr/>
            </a:pPr>
            <a:r>
              <a:rPr lang="fr-FR"/>
              <a:t>Picture</a:t>
            </a:r>
            <a:endParaRPr/>
          </a:p>
        </p:txBody>
      </p:sp>
      <p:sp>
        <p:nvSpPr>
          <p:cNvPr id="19" name="Picture Placeholder 9"/>
          <p:cNvSpPr>
            <a:spLocks noGrp="1"/>
          </p:cNvSpPr>
          <p:nvPr>
            <p:ph type="pic" sz="quarter" idx="17" hasCustomPrompt="1"/>
          </p:nvPr>
        </p:nvSpPr>
        <p:spPr bwMode="auto">
          <a:xfrm>
            <a:off x="8301600" y="5253115"/>
            <a:ext cx="648000" cy="648000"/>
          </a:xfrm>
          <a:prstGeom prst="ellipse">
            <a:avLst/>
          </a:prstGeom>
          <a:solidFill>
            <a:schemeClr val="accent1"/>
          </a:solidFill>
        </p:spPr>
        <p:txBody>
          <a:bodyPr tIns="252000"/>
          <a:lstStyle>
            <a:lvl1pPr>
              <a:defRPr lang="fr-FR" sz="600">
                <a:latin typeface="Arial"/>
              </a:defRPr>
            </a:lvl1pPr>
          </a:lstStyle>
          <a:p>
            <a:pPr marL="0" lvl="0" indent="0" algn="ctr">
              <a:buNone/>
              <a:defRPr/>
            </a:pPr>
            <a:r>
              <a:rPr lang="fr-FR"/>
              <a:t>Picture</a:t>
            </a:r>
            <a:endParaRPr/>
          </a:p>
        </p:txBody>
      </p:sp>
      <p:sp>
        <p:nvSpPr>
          <p:cNvPr id="20" name="Picture Placeholder 9"/>
          <p:cNvSpPr>
            <a:spLocks noGrp="1"/>
          </p:cNvSpPr>
          <p:nvPr>
            <p:ph type="pic" sz="quarter" idx="18" hasCustomPrompt="1"/>
          </p:nvPr>
        </p:nvSpPr>
        <p:spPr bwMode="auto">
          <a:xfrm>
            <a:off x="4993381" y="956886"/>
            <a:ext cx="648000" cy="648000"/>
          </a:xfrm>
          <a:prstGeom prst="ellipse">
            <a:avLst/>
          </a:prstGeom>
          <a:solidFill>
            <a:schemeClr val="accent1"/>
          </a:solidFill>
        </p:spPr>
        <p:txBody>
          <a:bodyPr tIns="252000"/>
          <a:lstStyle>
            <a:lvl1pPr>
              <a:defRPr lang="fr-FR" sz="600">
                <a:latin typeface="Arial"/>
              </a:defRPr>
            </a:lvl1pPr>
          </a:lstStyle>
          <a:p>
            <a:pPr marL="0" lvl="0" indent="0" algn="ctr">
              <a:buNone/>
              <a:defRPr/>
            </a:pPr>
            <a:r>
              <a:rPr lang="fr-FR"/>
              <a:t>Picture</a:t>
            </a:r>
            <a:endParaRPr/>
          </a:p>
        </p:txBody>
      </p:sp>
      <p:sp>
        <p:nvSpPr>
          <p:cNvPr id="21" name="Picture Placeholder 9"/>
          <p:cNvSpPr>
            <a:spLocks noGrp="1"/>
          </p:cNvSpPr>
          <p:nvPr>
            <p:ph type="pic" sz="quarter" idx="19" hasCustomPrompt="1"/>
          </p:nvPr>
        </p:nvSpPr>
        <p:spPr bwMode="auto">
          <a:xfrm>
            <a:off x="4993381" y="2030943"/>
            <a:ext cx="648000" cy="648000"/>
          </a:xfrm>
          <a:prstGeom prst="ellipse">
            <a:avLst/>
          </a:prstGeom>
          <a:solidFill>
            <a:schemeClr val="accent1"/>
          </a:solidFill>
        </p:spPr>
        <p:txBody>
          <a:bodyPr tIns="252000"/>
          <a:lstStyle>
            <a:lvl1pPr>
              <a:defRPr lang="fr-FR" sz="600">
                <a:latin typeface="Arial"/>
              </a:defRPr>
            </a:lvl1pPr>
          </a:lstStyle>
          <a:p>
            <a:pPr marL="0" lvl="0" indent="0" algn="ctr">
              <a:buNone/>
              <a:defRPr/>
            </a:pPr>
            <a:r>
              <a:rPr lang="fr-FR"/>
              <a:t>Picture</a:t>
            </a:r>
            <a:endParaRPr/>
          </a:p>
        </p:txBody>
      </p:sp>
      <p:sp>
        <p:nvSpPr>
          <p:cNvPr id="22" name="Picture Placeholder 9"/>
          <p:cNvSpPr>
            <a:spLocks noGrp="1"/>
          </p:cNvSpPr>
          <p:nvPr>
            <p:ph type="pic" sz="quarter" idx="20" hasCustomPrompt="1"/>
          </p:nvPr>
        </p:nvSpPr>
        <p:spPr bwMode="auto">
          <a:xfrm>
            <a:off x="4993381" y="3105000"/>
            <a:ext cx="648000" cy="648000"/>
          </a:xfrm>
          <a:prstGeom prst="ellipse">
            <a:avLst/>
          </a:prstGeom>
          <a:solidFill>
            <a:schemeClr val="accent1"/>
          </a:solidFill>
        </p:spPr>
        <p:txBody>
          <a:bodyPr tIns="252000"/>
          <a:lstStyle>
            <a:lvl1pPr>
              <a:defRPr lang="fr-FR" sz="600">
                <a:latin typeface="Arial"/>
              </a:defRPr>
            </a:lvl1pPr>
          </a:lstStyle>
          <a:p>
            <a:pPr marL="0" lvl="0" indent="0" algn="ctr">
              <a:buNone/>
              <a:defRPr/>
            </a:pPr>
            <a:r>
              <a:rPr lang="fr-FR"/>
              <a:t>Picture</a:t>
            </a:r>
            <a:endParaRPr/>
          </a:p>
        </p:txBody>
      </p:sp>
      <p:sp>
        <p:nvSpPr>
          <p:cNvPr id="23" name="Picture Placeholder 9"/>
          <p:cNvSpPr>
            <a:spLocks noGrp="1"/>
          </p:cNvSpPr>
          <p:nvPr>
            <p:ph type="pic" sz="quarter" idx="21" hasCustomPrompt="1"/>
          </p:nvPr>
        </p:nvSpPr>
        <p:spPr bwMode="auto">
          <a:xfrm>
            <a:off x="4993381" y="4179057"/>
            <a:ext cx="648000" cy="648000"/>
          </a:xfrm>
          <a:prstGeom prst="ellipse">
            <a:avLst/>
          </a:prstGeom>
          <a:solidFill>
            <a:schemeClr val="accent1"/>
          </a:solidFill>
        </p:spPr>
        <p:txBody>
          <a:bodyPr tIns="252000"/>
          <a:lstStyle>
            <a:lvl1pPr>
              <a:defRPr lang="fr-FR" sz="600">
                <a:latin typeface="Arial"/>
              </a:defRPr>
            </a:lvl1pPr>
          </a:lstStyle>
          <a:p>
            <a:pPr marL="0" lvl="0" indent="0" algn="ctr">
              <a:buNone/>
              <a:defRPr/>
            </a:pPr>
            <a:r>
              <a:rPr lang="fr-FR"/>
              <a:t>Picture</a:t>
            </a:r>
            <a:endParaRPr/>
          </a:p>
        </p:txBody>
      </p:sp>
      <p:sp>
        <p:nvSpPr>
          <p:cNvPr id="24" name="Picture Placeholder 9"/>
          <p:cNvSpPr>
            <a:spLocks noGrp="1"/>
          </p:cNvSpPr>
          <p:nvPr>
            <p:ph type="pic" sz="quarter" idx="22" hasCustomPrompt="1"/>
          </p:nvPr>
        </p:nvSpPr>
        <p:spPr bwMode="auto">
          <a:xfrm>
            <a:off x="4993381" y="5253115"/>
            <a:ext cx="648000" cy="648000"/>
          </a:xfrm>
          <a:prstGeom prst="ellipse">
            <a:avLst/>
          </a:prstGeom>
          <a:solidFill>
            <a:schemeClr val="accent1"/>
          </a:solidFill>
        </p:spPr>
        <p:txBody>
          <a:bodyPr tIns="252000"/>
          <a:lstStyle>
            <a:lvl1pPr>
              <a:defRPr lang="fr-FR" sz="600">
                <a:latin typeface="Arial"/>
              </a:defRPr>
            </a:lvl1pPr>
          </a:lstStyle>
          <a:p>
            <a:pPr marL="0" lvl="0" indent="0" algn="ctr">
              <a:buNone/>
              <a:defRPr/>
            </a:pPr>
            <a:r>
              <a:rPr lang="fr-FR"/>
              <a:t>Picture</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2_Empty">
    <p:spTree>
      <p:nvGrpSpPr>
        <p:cNvPr id="1" name=""/>
        <p:cNvGrpSpPr/>
        <p:nvPr/>
      </p:nvGrpSpPr>
      <p:grpSpPr bwMode="auto">
        <a:xfrm>
          <a:off x="0" y="0"/>
          <a:ext cx="0" cy="0"/>
          <a:chOff x="0" y="0"/>
          <a:chExt cx="0" cy="0"/>
        </a:xfrm>
      </p:grpSpPr>
      <p:sp>
        <p:nvSpPr>
          <p:cNvPr id="32" name="Picture Placeholder 31"/>
          <p:cNvSpPr>
            <a:spLocks noGrp="1"/>
          </p:cNvSpPr>
          <p:nvPr>
            <p:ph type="pic" sz="quarter" idx="10" hasCustomPrompt="1"/>
          </p:nvPr>
        </p:nvSpPr>
        <p:spPr bwMode="auto">
          <a:xfrm rot="1439999">
            <a:off x="6803447" y="958146"/>
            <a:ext cx="1883916" cy="7379204"/>
          </a:xfrm>
          <a:custGeom>
            <a:avLst/>
            <a:gdLst>
              <a:gd name="connsiteX0" fmla="*/ 249440 w 2528169"/>
              <a:gd name="connsiteY0" fmla="*/ 0 h 5511451"/>
              <a:gd name="connsiteX1" fmla="*/ 2276641 w 2528169"/>
              <a:gd name="connsiteY1" fmla="*/ 0 h 5511451"/>
              <a:gd name="connsiteX2" fmla="*/ 2374544 w 2528169"/>
              <a:gd name="connsiteY2" fmla="*/ 19766 h 5511451"/>
              <a:gd name="connsiteX3" fmla="*/ 2528169 w 2528169"/>
              <a:gd name="connsiteY3" fmla="*/ 251532 h 5511451"/>
              <a:gd name="connsiteX4" fmla="*/ 2528169 w 2528169"/>
              <a:gd name="connsiteY4" fmla="*/ 5259918 h 5511451"/>
              <a:gd name="connsiteX5" fmla="*/ 2276636 w 2528169"/>
              <a:gd name="connsiteY5" fmla="*/ 5511451 h 5511451"/>
              <a:gd name="connsiteX6" fmla="*/ 249445 w 2528169"/>
              <a:gd name="connsiteY6" fmla="*/ 5511451 h 5511451"/>
              <a:gd name="connsiteX7" fmla="*/ 3023 w 2528169"/>
              <a:gd name="connsiteY7" fmla="*/ 5310611 h 5511451"/>
              <a:gd name="connsiteX8" fmla="*/ 0 w 2528169"/>
              <a:gd name="connsiteY8" fmla="*/ 5280631 h 5511451"/>
              <a:gd name="connsiteX9" fmla="*/ 0 w 2528169"/>
              <a:gd name="connsiteY9" fmla="*/ 230820 h 5511451"/>
              <a:gd name="connsiteX10" fmla="*/ 3023 w 2528169"/>
              <a:gd name="connsiteY10" fmla="*/ 200839 h 5511451"/>
              <a:gd name="connsiteX11" fmla="*/ 151537 w 2528169"/>
              <a:gd name="connsiteY11" fmla="*/ 19766 h 551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169" h="5511451" fill="norm" stroke="1" extrusionOk="0">
                <a:moveTo>
                  <a:pt x="249440" y="0"/>
                </a:moveTo>
                <a:lnTo>
                  <a:pt x="2276641" y="0"/>
                </a:lnTo>
                <a:lnTo>
                  <a:pt x="2374544" y="19766"/>
                </a:lnTo>
                <a:cubicBezTo>
                  <a:pt x="2464823" y="57951"/>
                  <a:pt x="2528169" y="147344"/>
                  <a:pt x="2528169" y="251532"/>
                </a:cubicBezTo>
                <a:lnTo>
                  <a:pt x="2528169" y="5259918"/>
                </a:lnTo>
                <a:cubicBezTo>
                  <a:pt x="2528169" y="5398836"/>
                  <a:pt x="2415554" y="5511451"/>
                  <a:pt x="2276636" y="5511451"/>
                </a:cubicBezTo>
                <a:lnTo>
                  <a:pt x="249445" y="5511451"/>
                </a:lnTo>
                <a:cubicBezTo>
                  <a:pt x="127892" y="5511451"/>
                  <a:pt x="26477" y="5425230"/>
                  <a:pt x="3023" y="5310611"/>
                </a:cubicBezTo>
                <a:lnTo>
                  <a:pt x="0" y="5280631"/>
                </a:lnTo>
                <a:lnTo>
                  <a:pt x="0" y="230820"/>
                </a:lnTo>
                <a:lnTo>
                  <a:pt x="3023" y="200839"/>
                </a:lnTo>
                <a:cubicBezTo>
                  <a:pt x="19776" y="118968"/>
                  <a:pt x="76305" y="51586"/>
                  <a:pt x="151537" y="19766"/>
                </a:cubicBezTo>
                <a:close/>
              </a:path>
            </a:pathLst>
          </a:custGeom>
          <a:solidFill>
            <a:schemeClr val="accent1"/>
          </a:solidFill>
        </p:spPr>
        <p:txBody>
          <a:bodyPr lIns="0" tIns="540000" rIns="0" bIns="0" anchor="t">
            <a:normAutofit/>
          </a:bodyPr>
          <a:lstStyle>
            <a:lvl1pPr>
              <a:defRPr lang="fr-FR" sz="1100">
                <a:solidFill>
                  <a:schemeClr val="tx1"/>
                </a:solidFill>
                <a:latin typeface="Arial"/>
                <a:cs typeface="Segoe UI Semibold"/>
              </a:defRPr>
            </a:lvl1pPr>
          </a:lstStyle>
          <a:p>
            <a:pPr marL="0" lvl="0" indent="0" algn="ctr">
              <a:lnSpc>
                <a:spcPct val="50000"/>
              </a:lnSpc>
              <a:buNone/>
              <a:defRPr/>
            </a:pPr>
            <a:r>
              <a:rPr lang="fr-FR"/>
              <a:t>Picture</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White slide">
    <p:spTree>
      <p:nvGrpSpPr>
        <p:cNvPr id="1" name=""/>
        <p:cNvGrpSpPr/>
        <p:nvPr/>
      </p:nvGrpSpPr>
      <p:grpSpPr bwMode="auto">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2_Custom Layout">
    <p:spTree>
      <p:nvGrpSpPr>
        <p:cNvPr id="1" name=""/>
        <p:cNvGrpSpPr/>
        <p:nvPr/>
      </p:nvGrpSpPr>
      <p:grpSpPr bwMode="auto">
        <a:xfrm>
          <a:off x="0" y="0"/>
          <a:ext cx="0" cy="0"/>
          <a:chOff x="0" y="0"/>
          <a:chExt cx="0" cy="0"/>
        </a:xfrm>
      </p:grpSpPr>
      <p:pic>
        <p:nvPicPr>
          <p:cNvPr id="36" name="Picture 35"/>
          <p:cNvPicPr>
            <a:picLocks noChangeAspect="1"/>
          </p:cNvPicPr>
          <p:nvPr userDrawn="1"/>
        </p:nvPicPr>
        <p:blipFill>
          <a:blip r:embed="rId2"/>
          <a:stretch/>
        </p:blipFill>
        <p:spPr bwMode="auto">
          <a:xfrm>
            <a:off x="0" y="0"/>
            <a:ext cx="12192000" cy="6858000"/>
          </a:xfrm>
          <a:prstGeom prst="rect">
            <a:avLst/>
          </a:prstGeom>
        </p:spPr>
      </p:pic>
      <p:sp>
        <p:nvSpPr>
          <p:cNvPr id="4" name="Rectangle 3"/>
          <p:cNvSpPr/>
          <p:nvPr userDrawn="1"/>
        </p:nvSpPr>
        <p:spPr bwMode="auto">
          <a:xfrm>
            <a:off x="0" y="0"/>
            <a:ext cx="12192000" cy="6858000"/>
          </a:xfrm>
          <a:prstGeom prst="rect">
            <a:avLst/>
          </a:prstGeom>
          <a:solidFill>
            <a:srgbClr val="000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ndParaRPr>
          </a:p>
        </p:txBody>
      </p:sp>
      <p:grpSp>
        <p:nvGrpSpPr>
          <p:cNvPr id="2" name="Group 1"/>
          <p:cNvGrpSpPr/>
          <p:nvPr userDrawn="1"/>
        </p:nvGrpSpPr>
        <p:grpSpPr bwMode="auto">
          <a:xfrm>
            <a:off x="5250180" y="4146605"/>
            <a:ext cx="1691640" cy="425103"/>
            <a:chOff x="7641302" y="5435575"/>
            <a:chExt cx="1691640" cy="425103"/>
          </a:xfrm>
        </p:grpSpPr>
        <p:sp>
          <p:nvSpPr>
            <p:cNvPr id="19" name="Rectangle: Rounded Corners 18"/>
            <p:cNvSpPr/>
            <p:nvPr/>
          </p:nvSpPr>
          <p:spPr bwMode="auto">
            <a:xfrm>
              <a:off x="7641302" y="5435575"/>
              <a:ext cx="1691640" cy="425103"/>
            </a:xfrm>
            <a:prstGeom prst="roundRect">
              <a:avLst>
                <a:gd name="adj" fmla="val 0"/>
              </a:avLst>
            </a:prstGeom>
            <a:solidFill>
              <a:schemeClr val="accent1"/>
            </a:solidFill>
            <a:ln>
              <a:solidFill>
                <a:schemeClr val="accent1"/>
              </a:solidFill>
            </a:ln>
          </p:spPr>
          <p:style>
            <a:lnRef idx="1">
              <a:schemeClr val="accent1"/>
            </a:lnRef>
            <a:fillRef idx="0">
              <a:schemeClr val="accent1"/>
            </a:fillRef>
            <a:effectRef idx="0">
              <a:schemeClr val="accent1"/>
            </a:effectRef>
            <a:fontRef idx="minor">
              <a:schemeClr val="tx1"/>
            </a:fontRef>
          </p:style>
          <p:txBody>
            <a:bodyPr lIns="0" tIns="0" rIns="252000" bIns="0" rtlCol="0" anchor="ctr"/>
            <a:lstStyle/>
            <a:p>
              <a:pPr algn="ctr">
                <a:defRPr/>
              </a:pPr>
              <a:r>
                <a:rPr lang="fr-FR" sz="1100" spc="100">
                  <a:solidFill>
                    <a:schemeClr val="tx1"/>
                  </a:solidFill>
                  <a:latin typeface="Arial"/>
                </a:rPr>
                <a:t>visit</a:t>
              </a:r>
              <a:r>
                <a:rPr lang="fr-FR" sz="1100" spc="100">
                  <a:solidFill>
                    <a:schemeClr val="tx1"/>
                  </a:solidFill>
                  <a:latin typeface="Arial"/>
                </a:rPr>
                <a:t> us</a:t>
              </a:r>
              <a:endParaRPr/>
            </a:p>
          </p:txBody>
        </p:sp>
        <p:sp>
          <p:nvSpPr>
            <p:cNvPr id="21" name="Graphic 30"/>
            <p:cNvSpPr/>
            <p:nvPr/>
          </p:nvSpPr>
          <p:spPr bwMode="auto">
            <a:xfrm>
              <a:off x="8943182" y="5579170"/>
              <a:ext cx="79476" cy="137914"/>
            </a:xfrm>
            <a:custGeom>
              <a:avLst/>
              <a:gdLst>
                <a:gd name="connsiteX0" fmla="*/ 33604 w 323850"/>
                <a:gd name="connsiteY0" fmla="*/ 558660 h 561975"/>
                <a:gd name="connsiteX1" fmla="*/ 7144 w 323850"/>
                <a:gd name="connsiteY1" fmla="*/ 531257 h 561975"/>
                <a:gd name="connsiteX2" fmla="*/ 268910 w 323850"/>
                <a:gd name="connsiteY2" fmla="*/ 278511 h 561975"/>
                <a:gd name="connsiteX3" fmla="*/ 7391 w 323850"/>
                <a:gd name="connsiteY3" fmla="*/ 35033 h 561975"/>
                <a:gd name="connsiteX4" fmla="*/ 33357 w 323850"/>
                <a:gd name="connsiteY4" fmla="*/ 7144 h 561975"/>
                <a:gd name="connsiteX5" fmla="*/ 324288 w 323850"/>
                <a:gd name="connsiteY5" fmla="*/ 278016 h 561975"/>
                <a:gd name="connsiteX6" fmla="*/ 33604 w 323850"/>
                <a:gd name="connsiteY6" fmla="*/ 55866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850" h="561975" fill="norm" stroke="1" extrusionOk="0">
                  <a:moveTo>
                    <a:pt x="33604" y="558660"/>
                  </a:moveTo>
                  <a:lnTo>
                    <a:pt x="7144" y="531257"/>
                  </a:lnTo>
                  <a:lnTo>
                    <a:pt x="268910" y="278511"/>
                  </a:lnTo>
                  <a:lnTo>
                    <a:pt x="7391" y="35033"/>
                  </a:lnTo>
                  <a:lnTo>
                    <a:pt x="33357" y="7144"/>
                  </a:lnTo>
                  <a:lnTo>
                    <a:pt x="324288" y="278016"/>
                  </a:lnTo>
                  <a:lnTo>
                    <a:pt x="33604" y="558660"/>
                  </a:lnTo>
                </a:path>
              </a:pathLst>
            </a:custGeom>
            <a:solidFill>
              <a:schemeClr val="bg1"/>
            </a:solidFill>
            <a:ln w="9525" cap="flat">
              <a:solidFill>
                <a:schemeClr val="tx1"/>
              </a:solidFill>
              <a:prstDash val="solid"/>
              <a:miter/>
            </a:ln>
          </p:spPr>
          <p:txBody>
            <a:bodyPr rtlCol="0" anchor="ctr"/>
            <a:lstStyle/>
            <a:p>
              <a:pPr>
                <a:defRPr/>
              </a:pPr>
              <a:endParaRPr lang="fr-FR">
                <a:latin typeface="Arial"/>
              </a:endParaRPr>
            </a:p>
          </p:txBody>
        </p:sp>
      </p:grpSp>
      <p:sp>
        <p:nvSpPr>
          <p:cNvPr id="22" name="Rectangle 21">
            <a:hlinkClick r:id="rId3"/>
          </p:cNvPr>
          <p:cNvSpPr/>
          <p:nvPr userDrawn="1"/>
        </p:nvSpPr>
        <p:spPr bwMode="auto">
          <a:xfrm>
            <a:off x="5207000" y="4114855"/>
            <a:ext cx="1778000" cy="51101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ndParaRPr>
          </a:p>
        </p:txBody>
      </p:sp>
      <p:sp>
        <p:nvSpPr>
          <p:cNvPr id="8" name="Rectangle 7"/>
          <p:cNvSpPr/>
          <p:nvPr userDrawn="1"/>
        </p:nvSpPr>
        <p:spPr bwMode="auto">
          <a:xfrm>
            <a:off x="3375660" y="3512065"/>
            <a:ext cx="5440680" cy="428698"/>
          </a:xfrm>
          <a:prstGeom prst="rect">
            <a:avLst/>
          </a:prstGeom>
          <a:noFill/>
        </p:spPr>
        <p:txBody>
          <a:bodyPr wrap="square" lIns="0" tIns="0" rIns="0" bIns="0" rtlCol="0" anchor="ctr">
            <a:noAutofit/>
          </a:bodyPr>
          <a:lstStyle/>
          <a:p>
            <a:pPr algn="ctr">
              <a:lnSpc>
                <a:spcPct val="100000"/>
              </a:lnSpc>
              <a:spcAft>
                <a:spcPts val="600"/>
              </a:spcAft>
              <a:defRPr/>
            </a:pPr>
            <a:r>
              <a:rPr lang="fr-FR" sz="1400">
                <a:solidFill>
                  <a:schemeClr val="tx1"/>
                </a:solidFill>
                <a:latin typeface="Arial"/>
                <a:cs typeface="Segoe UI Light"/>
              </a:rPr>
              <a:t>A free presentation Template made by </a:t>
            </a:r>
            <a:r>
              <a:rPr lang="fr-FR" sz="1400">
                <a:solidFill>
                  <a:schemeClr val="tx1"/>
                </a:solidFill>
                <a:latin typeface="Arial"/>
                <a:cs typeface="Segoe UI Light"/>
              </a:rPr>
              <a:t>Slidor</a:t>
            </a:r>
            <a:r>
              <a:rPr lang="fr-FR" sz="1400">
                <a:solidFill>
                  <a:schemeClr val="tx1"/>
                </a:solidFill>
                <a:latin typeface="Arial"/>
                <a:cs typeface="Segoe UI Light"/>
              </a:rPr>
              <a:t>.</a:t>
            </a:r>
            <a:endParaRPr/>
          </a:p>
        </p:txBody>
      </p:sp>
      <p:grpSp>
        <p:nvGrpSpPr>
          <p:cNvPr id="28" name="Group 27"/>
          <p:cNvGrpSpPr/>
          <p:nvPr userDrawn="1"/>
        </p:nvGrpSpPr>
        <p:grpSpPr bwMode="auto">
          <a:xfrm>
            <a:off x="5741988" y="6280420"/>
            <a:ext cx="708025" cy="145791"/>
            <a:chOff x="5690453" y="2208090"/>
            <a:chExt cx="808860" cy="166554"/>
          </a:xfrm>
        </p:grpSpPr>
        <p:sp>
          <p:nvSpPr>
            <p:cNvPr id="10" name="Freeform: Shape 9"/>
            <p:cNvSpPr/>
            <p:nvPr/>
          </p:nvSpPr>
          <p:spPr bwMode="auto">
            <a:xfrm>
              <a:off x="5690453" y="2208090"/>
              <a:ext cx="175681" cy="166554"/>
            </a:xfrm>
            <a:custGeom>
              <a:avLst/>
              <a:gdLst>
                <a:gd name="connsiteX0" fmla="*/ 727520 w 733425"/>
                <a:gd name="connsiteY0" fmla="*/ 349758 h 695325"/>
                <a:gd name="connsiteX1" fmla="*/ 728091 w 733425"/>
                <a:gd name="connsiteY1" fmla="*/ 349472 h 695325"/>
                <a:gd name="connsiteX2" fmla="*/ 650748 w 733425"/>
                <a:gd name="connsiteY2" fmla="*/ 303276 h 695325"/>
                <a:gd name="connsiteX3" fmla="*/ 161258 w 733425"/>
                <a:gd name="connsiteY3" fmla="*/ 7144 h 695325"/>
                <a:gd name="connsiteX4" fmla="*/ 11240 w 733425"/>
                <a:gd name="connsiteY4" fmla="*/ 51530 h 695325"/>
                <a:gd name="connsiteX5" fmla="*/ 505968 w 733425"/>
                <a:gd name="connsiteY5" fmla="*/ 349282 h 695325"/>
                <a:gd name="connsiteX6" fmla="*/ 7144 w 733425"/>
                <a:gd name="connsiteY6" fmla="*/ 645605 h 695325"/>
                <a:gd name="connsiteX7" fmla="*/ 161258 w 733425"/>
                <a:gd name="connsiteY7" fmla="*/ 692372 h 695325"/>
                <a:gd name="connsiteX8" fmla="*/ 270605 w 733425"/>
                <a:gd name="connsiteY8" fmla="*/ 626174 h 695325"/>
                <a:gd name="connsiteX9" fmla="*/ 650653 w 733425"/>
                <a:gd name="connsiteY9" fmla="*/ 396240 h 695325"/>
                <a:gd name="connsiteX10" fmla="*/ 728091 w 733425"/>
                <a:gd name="connsiteY10" fmla="*/ 350139 h 695325"/>
                <a:gd name="connsiteX11" fmla="*/ 727520 w 733425"/>
                <a:gd name="connsiteY11" fmla="*/ 349758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33425" h="695325" fill="norm" stroke="1" extrusionOk="0">
                  <a:moveTo>
                    <a:pt x="727520" y="349758"/>
                  </a:moveTo>
                  <a:lnTo>
                    <a:pt x="728091" y="349472"/>
                  </a:lnTo>
                  <a:lnTo>
                    <a:pt x="650748" y="303276"/>
                  </a:lnTo>
                  <a:lnTo>
                    <a:pt x="161258" y="7144"/>
                  </a:lnTo>
                  <a:lnTo>
                    <a:pt x="11240" y="51530"/>
                  </a:lnTo>
                  <a:lnTo>
                    <a:pt x="505968" y="349282"/>
                  </a:lnTo>
                  <a:lnTo>
                    <a:pt x="7144" y="645605"/>
                  </a:lnTo>
                  <a:lnTo>
                    <a:pt x="161258" y="692372"/>
                  </a:lnTo>
                  <a:lnTo>
                    <a:pt x="270605" y="626174"/>
                  </a:lnTo>
                  <a:lnTo>
                    <a:pt x="650653" y="396240"/>
                  </a:lnTo>
                  <a:lnTo>
                    <a:pt x="728091" y="350139"/>
                  </a:lnTo>
                  <a:lnTo>
                    <a:pt x="727520" y="349758"/>
                  </a:lnTo>
                  <a:close/>
                </a:path>
              </a:pathLst>
            </a:custGeom>
            <a:solidFill>
              <a:srgbClr val="F04C3B"/>
            </a:solidFill>
            <a:ln w="9525" cap="flat">
              <a:noFill/>
              <a:prstDash val="solid"/>
              <a:miter/>
            </a:ln>
          </p:spPr>
          <p:txBody>
            <a:bodyPr rtlCol="0" anchor="ctr"/>
            <a:lstStyle/>
            <a:p>
              <a:pPr algn="ctr">
                <a:defRPr/>
              </a:pPr>
              <a:endParaRPr lang="fr-FR">
                <a:latin typeface="Arial"/>
              </a:endParaRPr>
            </a:p>
          </p:txBody>
        </p:sp>
        <p:sp>
          <p:nvSpPr>
            <p:cNvPr id="11" name="Freeform: Shape 10"/>
            <p:cNvSpPr/>
            <p:nvPr/>
          </p:nvSpPr>
          <p:spPr bwMode="auto">
            <a:xfrm>
              <a:off x="5782811" y="2290112"/>
              <a:ext cx="57039" cy="34223"/>
            </a:xfrm>
            <a:custGeom>
              <a:avLst/>
              <a:gdLst>
                <a:gd name="connsiteX0" fmla="*/ 120777 w 238125"/>
                <a:gd name="connsiteY0" fmla="*/ 7144 h 142875"/>
                <a:gd name="connsiteX1" fmla="*/ 231648 w 238125"/>
                <a:gd name="connsiteY1" fmla="*/ 73819 h 142875"/>
                <a:gd name="connsiteX2" fmla="*/ 120682 w 238125"/>
                <a:gd name="connsiteY2" fmla="*/ 141256 h 142875"/>
                <a:gd name="connsiteX3" fmla="*/ 7144 w 238125"/>
                <a:gd name="connsiteY3" fmla="*/ 74200 h 142875"/>
                <a:gd name="connsiteX4" fmla="*/ 120777 w 238125"/>
                <a:gd name="connsiteY4" fmla="*/ 7144 h 14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5" h="142875" fill="norm" stroke="1" extrusionOk="0">
                  <a:moveTo>
                    <a:pt x="120777" y="7144"/>
                  </a:moveTo>
                  <a:lnTo>
                    <a:pt x="231648" y="73819"/>
                  </a:lnTo>
                  <a:lnTo>
                    <a:pt x="120682" y="141256"/>
                  </a:lnTo>
                  <a:lnTo>
                    <a:pt x="7144" y="74200"/>
                  </a:lnTo>
                  <a:lnTo>
                    <a:pt x="120777" y="7144"/>
                  </a:lnTo>
                  <a:close/>
                </a:path>
              </a:pathLst>
            </a:custGeom>
            <a:solidFill>
              <a:srgbClr val="010101">
                <a:alpha val="30000"/>
              </a:srgbClr>
            </a:solidFill>
            <a:ln w="9525" cap="flat">
              <a:noFill/>
              <a:prstDash val="solid"/>
              <a:miter/>
            </a:ln>
          </p:spPr>
          <p:txBody>
            <a:bodyPr rtlCol="0" anchor="ctr"/>
            <a:lstStyle/>
            <a:p>
              <a:pPr algn="ctr">
                <a:defRPr/>
              </a:pPr>
              <a:endParaRPr lang="fr-FR">
                <a:latin typeface="Arial"/>
              </a:endParaRPr>
            </a:p>
          </p:txBody>
        </p:sp>
        <p:sp>
          <p:nvSpPr>
            <p:cNvPr id="12" name="Freeform: Shape 11"/>
            <p:cNvSpPr/>
            <p:nvPr userDrawn="1"/>
          </p:nvSpPr>
          <p:spPr bwMode="auto">
            <a:xfrm>
              <a:off x="6028923" y="2241355"/>
              <a:ext cx="70729" cy="100388"/>
            </a:xfrm>
            <a:custGeom>
              <a:avLst/>
              <a:gdLst>
                <a:gd name="connsiteX0" fmla="*/ 7144 w 295275"/>
                <a:gd name="connsiteY0" fmla="*/ 50483 h 419100"/>
                <a:gd name="connsiteX1" fmla="*/ 78772 w 295275"/>
                <a:gd name="connsiteY1" fmla="*/ 7144 h 419100"/>
                <a:gd name="connsiteX2" fmla="*/ 78772 w 295275"/>
                <a:gd name="connsiteY2" fmla="*/ 349472 h 419100"/>
                <a:gd name="connsiteX3" fmla="*/ 292989 w 295275"/>
                <a:gd name="connsiteY3" fmla="*/ 349472 h 419100"/>
                <a:gd name="connsiteX4" fmla="*/ 292989 w 295275"/>
                <a:gd name="connsiteY4" fmla="*/ 414623 h 419100"/>
                <a:gd name="connsiteX5" fmla="*/ 7239 w 295275"/>
                <a:gd name="connsiteY5" fmla="*/ 414623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275" h="419100" fill="norm" stroke="1" extrusionOk="0">
                  <a:moveTo>
                    <a:pt x="7144" y="50483"/>
                  </a:moveTo>
                  <a:lnTo>
                    <a:pt x="78772" y="7144"/>
                  </a:lnTo>
                  <a:lnTo>
                    <a:pt x="78772" y="349472"/>
                  </a:lnTo>
                  <a:lnTo>
                    <a:pt x="292989" y="349472"/>
                  </a:lnTo>
                  <a:lnTo>
                    <a:pt x="292989" y="414623"/>
                  </a:lnTo>
                  <a:lnTo>
                    <a:pt x="7239" y="414623"/>
                  </a:lnTo>
                  <a:close/>
                </a:path>
              </a:pathLst>
            </a:custGeom>
            <a:solidFill>
              <a:schemeClr val="tx1"/>
            </a:solidFill>
            <a:ln w="9525" cap="flat">
              <a:noFill/>
              <a:prstDash val="solid"/>
              <a:miter/>
            </a:ln>
          </p:spPr>
          <p:txBody>
            <a:bodyPr rtlCol="0" anchor="ctr"/>
            <a:lstStyle/>
            <a:p>
              <a:pPr algn="ctr">
                <a:defRPr/>
              </a:pPr>
              <a:endParaRPr lang="fr-FR">
                <a:latin typeface="Arial"/>
              </a:endParaRPr>
            </a:p>
          </p:txBody>
        </p:sp>
        <p:sp>
          <p:nvSpPr>
            <p:cNvPr id="13" name="Freeform: Shape 12"/>
            <p:cNvSpPr/>
            <p:nvPr userDrawn="1"/>
          </p:nvSpPr>
          <p:spPr bwMode="auto">
            <a:xfrm>
              <a:off x="6123197" y="2241355"/>
              <a:ext cx="20533" cy="100388"/>
            </a:xfrm>
            <a:custGeom>
              <a:avLst/>
              <a:gdLst>
                <a:gd name="connsiteX0" fmla="*/ 7144 w 85725"/>
                <a:gd name="connsiteY0" fmla="*/ 51721 h 419100"/>
                <a:gd name="connsiteX1" fmla="*/ 78772 w 85725"/>
                <a:gd name="connsiteY1" fmla="*/ 7144 h 419100"/>
                <a:gd name="connsiteX2" fmla="*/ 78772 w 85725"/>
                <a:gd name="connsiteY2" fmla="*/ 414623 h 419100"/>
                <a:gd name="connsiteX3" fmla="*/ 7144 w 85725"/>
                <a:gd name="connsiteY3" fmla="*/ 414623 h 419100"/>
              </a:gdLst>
              <a:ahLst/>
              <a:cxnLst>
                <a:cxn ang="0">
                  <a:pos x="connsiteX0" y="connsiteY0"/>
                </a:cxn>
                <a:cxn ang="0">
                  <a:pos x="connsiteX1" y="connsiteY1"/>
                </a:cxn>
                <a:cxn ang="0">
                  <a:pos x="connsiteX2" y="connsiteY2"/>
                </a:cxn>
                <a:cxn ang="0">
                  <a:pos x="connsiteX3" y="connsiteY3"/>
                </a:cxn>
              </a:cxnLst>
              <a:rect l="l" t="t" r="r" b="b"/>
              <a:pathLst>
                <a:path w="85725" h="419100" fill="norm" stroke="1" extrusionOk="0">
                  <a:moveTo>
                    <a:pt x="7144" y="51721"/>
                  </a:moveTo>
                  <a:lnTo>
                    <a:pt x="78772" y="7144"/>
                  </a:lnTo>
                  <a:lnTo>
                    <a:pt x="78772" y="414623"/>
                  </a:lnTo>
                  <a:lnTo>
                    <a:pt x="7144" y="414623"/>
                  </a:lnTo>
                  <a:close/>
                </a:path>
              </a:pathLst>
            </a:custGeom>
            <a:solidFill>
              <a:schemeClr val="tx1"/>
            </a:solidFill>
            <a:ln w="9525" cap="flat">
              <a:noFill/>
              <a:prstDash val="solid"/>
              <a:miter/>
            </a:ln>
          </p:spPr>
          <p:txBody>
            <a:bodyPr rtlCol="0" anchor="ctr"/>
            <a:lstStyle/>
            <a:p>
              <a:pPr algn="ctr">
                <a:defRPr/>
              </a:pPr>
              <a:endParaRPr lang="fr-FR">
                <a:latin typeface="Arial"/>
              </a:endParaRPr>
            </a:p>
          </p:txBody>
        </p:sp>
        <p:sp>
          <p:nvSpPr>
            <p:cNvPr id="14" name="Freeform: Shape 13"/>
            <p:cNvSpPr/>
            <p:nvPr userDrawn="1"/>
          </p:nvSpPr>
          <p:spPr bwMode="auto">
            <a:xfrm>
              <a:off x="6173392" y="2241351"/>
              <a:ext cx="91263" cy="100388"/>
            </a:xfrm>
            <a:custGeom>
              <a:avLst/>
              <a:gdLst>
                <a:gd name="connsiteX0" fmla="*/ 7144 w 381000"/>
                <a:gd name="connsiteY0" fmla="*/ 7160 h 419100"/>
                <a:gd name="connsiteX1" fmla="*/ 159544 w 381000"/>
                <a:gd name="connsiteY1" fmla="*/ 7160 h 419100"/>
                <a:gd name="connsiteX2" fmla="*/ 247174 w 381000"/>
                <a:gd name="connsiteY2" fmla="*/ 22590 h 419100"/>
                <a:gd name="connsiteX3" fmla="*/ 315849 w 381000"/>
                <a:gd name="connsiteY3" fmla="*/ 65357 h 419100"/>
                <a:gd name="connsiteX4" fmla="*/ 360426 w 381000"/>
                <a:gd name="connsiteY4" fmla="*/ 129746 h 419100"/>
                <a:gd name="connsiteX5" fmla="*/ 376142 w 381000"/>
                <a:gd name="connsiteY5" fmla="*/ 209756 h 419100"/>
                <a:gd name="connsiteX6" fmla="*/ 376142 w 381000"/>
                <a:gd name="connsiteY6" fmla="*/ 210899 h 419100"/>
                <a:gd name="connsiteX7" fmla="*/ 360426 w 381000"/>
                <a:gd name="connsiteY7" fmla="*/ 291290 h 419100"/>
                <a:gd name="connsiteX8" fmla="*/ 315849 w 381000"/>
                <a:gd name="connsiteY8" fmla="*/ 355870 h 419100"/>
                <a:gd name="connsiteX9" fmla="*/ 247174 w 381000"/>
                <a:gd name="connsiteY9" fmla="*/ 398923 h 419100"/>
                <a:gd name="connsiteX10" fmla="*/ 159544 w 381000"/>
                <a:gd name="connsiteY10" fmla="*/ 414639 h 419100"/>
                <a:gd name="connsiteX11" fmla="*/ 7144 w 381000"/>
                <a:gd name="connsiteY11" fmla="*/ 414639 h 419100"/>
                <a:gd name="connsiteX12" fmla="*/ 78391 w 381000"/>
                <a:gd name="connsiteY12" fmla="*/ 72787 h 419100"/>
                <a:gd name="connsiteX13" fmla="*/ 78391 w 381000"/>
                <a:gd name="connsiteY13" fmla="*/ 349869 h 419100"/>
                <a:gd name="connsiteX14" fmla="*/ 158687 w 381000"/>
                <a:gd name="connsiteY14" fmla="*/ 349869 h 419100"/>
                <a:gd name="connsiteX15" fmla="*/ 216884 w 381000"/>
                <a:gd name="connsiteY15" fmla="*/ 339677 h 419100"/>
                <a:gd name="connsiteX16" fmla="*/ 261461 w 381000"/>
                <a:gd name="connsiteY16" fmla="*/ 311102 h 419100"/>
                <a:gd name="connsiteX17" fmla="*/ 290036 w 381000"/>
                <a:gd name="connsiteY17" fmla="*/ 267478 h 419100"/>
                <a:gd name="connsiteX18" fmla="*/ 300228 w 381000"/>
                <a:gd name="connsiteY18" fmla="*/ 212518 h 419100"/>
                <a:gd name="connsiteX19" fmla="*/ 300228 w 381000"/>
                <a:gd name="connsiteY19" fmla="*/ 211280 h 419100"/>
                <a:gd name="connsiteX20" fmla="*/ 290036 w 381000"/>
                <a:gd name="connsiteY20" fmla="*/ 156035 h 419100"/>
                <a:gd name="connsiteX21" fmla="*/ 261461 w 381000"/>
                <a:gd name="connsiteY21" fmla="*/ 112030 h 419100"/>
                <a:gd name="connsiteX22" fmla="*/ 216884 w 381000"/>
                <a:gd name="connsiteY22" fmla="*/ 83455 h 419100"/>
                <a:gd name="connsiteX23" fmla="*/ 158687 w 381000"/>
                <a:gd name="connsiteY23" fmla="*/ 72977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000" h="419100" fill="norm" stroke="1" extrusionOk="0">
                  <a:moveTo>
                    <a:pt x="7144" y="7160"/>
                  </a:moveTo>
                  <a:lnTo>
                    <a:pt x="159544" y="7160"/>
                  </a:lnTo>
                  <a:cubicBezTo>
                    <a:pt x="189459" y="6817"/>
                    <a:pt x="219175" y="12050"/>
                    <a:pt x="247174" y="22590"/>
                  </a:cubicBezTo>
                  <a:cubicBezTo>
                    <a:pt x="272645" y="32212"/>
                    <a:pt x="295978" y="46743"/>
                    <a:pt x="315849" y="65357"/>
                  </a:cubicBezTo>
                  <a:cubicBezTo>
                    <a:pt x="335007" y="83502"/>
                    <a:pt x="350187" y="105428"/>
                    <a:pt x="360426" y="129746"/>
                  </a:cubicBezTo>
                  <a:cubicBezTo>
                    <a:pt x="371036" y="155075"/>
                    <a:pt x="376383" y="182297"/>
                    <a:pt x="376142" y="209756"/>
                  </a:cubicBezTo>
                  <a:lnTo>
                    <a:pt x="376142" y="210899"/>
                  </a:lnTo>
                  <a:cubicBezTo>
                    <a:pt x="376371" y="238481"/>
                    <a:pt x="371025" y="265825"/>
                    <a:pt x="360426" y="291290"/>
                  </a:cubicBezTo>
                  <a:cubicBezTo>
                    <a:pt x="350257" y="315703"/>
                    <a:pt x="335070" y="337705"/>
                    <a:pt x="315849" y="355870"/>
                  </a:cubicBezTo>
                  <a:cubicBezTo>
                    <a:pt x="295967" y="374540"/>
                    <a:pt x="272642" y="389163"/>
                    <a:pt x="247174" y="398923"/>
                  </a:cubicBezTo>
                  <a:cubicBezTo>
                    <a:pt x="219219" y="409651"/>
                    <a:pt x="189485" y="414983"/>
                    <a:pt x="159544" y="414639"/>
                  </a:cubicBezTo>
                  <a:lnTo>
                    <a:pt x="7144" y="414639"/>
                  </a:lnTo>
                  <a:close/>
                  <a:moveTo>
                    <a:pt x="78391" y="72787"/>
                  </a:moveTo>
                  <a:lnTo>
                    <a:pt x="78391" y="349869"/>
                  </a:lnTo>
                  <a:lnTo>
                    <a:pt x="158687" y="349869"/>
                  </a:lnTo>
                  <a:cubicBezTo>
                    <a:pt x="178551" y="350118"/>
                    <a:pt x="198287" y="346662"/>
                    <a:pt x="216884" y="339677"/>
                  </a:cubicBezTo>
                  <a:cubicBezTo>
                    <a:pt x="233595" y="333409"/>
                    <a:pt x="248788" y="323670"/>
                    <a:pt x="261461" y="311102"/>
                  </a:cubicBezTo>
                  <a:cubicBezTo>
                    <a:pt x="273861" y="298662"/>
                    <a:pt x="283586" y="283816"/>
                    <a:pt x="290036" y="267478"/>
                  </a:cubicBezTo>
                  <a:cubicBezTo>
                    <a:pt x="296973" y="249995"/>
                    <a:pt x="300435" y="231327"/>
                    <a:pt x="300228" y="212518"/>
                  </a:cubicBezTo>
                  <a:lnTo>
                    <a:pt x="300228" y="211280"/>
                  </a:lnTo>
                  <a:cubicBezTo>
                    <a:pt x="300417" y="192381"/>
                    <a:pt x="296957" y="173623"/>
                    <a:pt x="290036" y="156035"/>
                  </a:cubicBezTo>
                  <a:cubicBezTo>
                    <a:pt x="283637" y="139559"/>
                    <a:pt x="273910" y="124578"/>
                    <a:pt x="261461" y="112030"/>
                  </a:cubicBezTo>
                  <a:cubicBezTo>
                    <a:pt x="248705" y="99567"/>
                    <a:pt x="233535" y="89843"/>
                    <a:pt x="216884" y="83455"/>
                  </a:cubicBezTo>
                  <a:cubicBezTo>
                    <a:pt x="198344" y="76236"/>
                    <a:pt x="178581" y="72678"/>
                    <a:pt x="158687" y="72977"/>
                  </a:cubicBezTo>
                  <a:close/>
                </a:path>
              </a:pathLst>
            </a:custGeom>
            <a:solidFill>
              <a:schemeClr val="tx1"/>
            </a:solidFill>
            <a:ln w="9525" cap="flat">
              <a:noFill/>
              <a:prstDash val="solid"/>
              <a:miter/>
            </a:ln>
          </p:spPr>
          <p:txBody>
            <a:bodyPr rtlCol="0" anchor="ctr"/>
            <a:lstStyle/>
            <a:p>
              <a:pPr algn="ctr">
                <a:defRPr/>
              </a:pPr>
              <a:endParaRPr lang="fr-FR">
                <a:latin typeface="Arial"/>
              </a:endParaRPr>
            </a:p>
          </p:txBody>
        </p:sp>
        <p:sp>
          <p:nvSpPr>
            <p:cNvPr id="15" name="Freeform: Shape 14"/>
            <p:cNvSpPr/>
            <p:nvPr userDrawn="1"/>
          </p:nvSpPr>
          <p:spPr bwMode="auto">
            <a:xfrm>
              <a:off x="6285233" y="2239754"/>
              <a:ext cx="104952" cy="102670"/>
            </a:xfrm>
            <a:custGeom>
              <a:avLst/>
              <a:gdLst>
                <a:gd name="connsiteX0" fmla="*/ 218983 w 438150"/>
                <a:gd name="connsiteY0" fmla="*/ 428357 h 428625"/>
                <a:gd name="connsiteX1" fmla="*/ 133258 w 438150"/>
                <a:gd name="connsiteY1" fmla="*/ 411783 h 428625"/>
                <a:gd name="connsiteX2" fmla="*/ 66583 w 438150"/>
                <a:gd name="connsiteY2" fmla="*/ 366635 h 428625"/>
                <a:gd name="connsiteX3" fmla="*/ 22864 w 438150"/>
                <a:gd name="connsiteY3" fmla="*/ 299960 h 428625"/>
                <a:gd name="connsiteX4" fmla="*/ 7147 w 438150"/>
                <a:gd name="connsiteY4" fmla="*/ 218807 h 428625"/>
                <a:gd name="connsiteX5" fmla="*/ 7147 w 438150"/>
                <a:gd name="connsiteY5" fmla="*/ 217569 h 428625"/>
                <a:gd name="connsiteX6" fmla="*/ 22864 w 438150"/>
                <a:gd name="connsiteY6" fmla="*/ 136416 h 428625"/>
                <a:gd name="connsiteX7" fmla="*/ 67155 w 438150"/>
                <a:gd name="connsiteY7" fmla="*/ 69741 h 428625"/>
                <a:gd name="connsiteX8" fmla="*/ 134687 w 438150"/>
                <a:gd name="connsiteY8" fmla="*/ 24021 h 428625"/>
                <a:gd name="connsiteX9" fmla="*/ 220888 w 438150"/>
                <a:gd name="connsiteY9" fmla="*/ 7161 h 428625"/>
                <a:gd name="connsiteX10" fmla="*/ 306613 w 438150"/>
                <a:gd name="connsiteY10" fmla="*/ 23735 h 428625"/>
                <a:gd name="connsiteX11" fmla="*/ 373288 w 438150"/>
                <a:gd name="connsiteY11" fmla="*/ 68883 h 428625"/>
                <a:gd name="connsiteX12" fmla="*/ 416913 w 438150"/>
                <a:gd name="connsiteY12" fmla="*/ 135558 h 428625"/>
                <a:gd name="connsiteX13" fmla="*/ 432629 w 438150"/>
                <a:gd name="connsiteY13" fmla="*/ 216711 h 428625"/>
                <a:gd name="connsiteX14" fmla="*/ 432629 w 438150"/>
                <a:gd name="connsiteY14" fmla="*/ 217854 h 428625"/>
                <a:gd name="connsiteX15" fmla="*/ 416913 w 438150"/>
                <a:gd name="connsiteY15" fmla="*/ 299103 h 428625"/>
                <a:gd name="connsiteX16" fmla="*/ 372717 w 438150"/>
                <a:gd name="connsiteY16" fmla="*/ 365778 h 428625"/>
                <a:gd name="connsiteX17" fmla="*/ 218983 w 438150"/>
                <a:gd name="connsiteY17" fmla="*/ 428357 h 428625"/>
                <a:gd name="connsiteX18" fmla="*/ 220222 w 438150"/>
                <a:gd name="connsiteY18" fmla="*/ 361682 h 428625"/>
                <a:gd name="connsiteX19" fmla="*/ 319091 w 438150"/>
                <a:gd name="connsiteY19" fmla="*/ 319677 h 428625"/>
                <a:gd name="connsiteX20" fmla="*/ 347666 w 438150"/>
                <a:gd name="connsiteY20" fmla="*/ 274147 h 428625"/>
                <a:gd name="connsiteX21" fmla="*/ 357858 w 438150"/>
                <a:gd name="connsiteY21" fmla="*/ 218140 h 428625"/>
                <a:gd name="connsiteX22" fmla="*/ 357858 w 438150"/>
                <a:gd name="connsiteY22" fmla="*/ 216997 h 428625"/>
                <a:gd name="connsiteX23" fmla="*/ 347666 w 438150"/>
                <a:gd name="connsiteY23" fmla="*/ 160704 h 428625"/>
                <a:gd name="connsiteX24" fmla="*/ 275181 w 438150"/>
                <a:gd name="connsiteY24" fmla="*/ 83457 h 428625"/>
                <a:gd name="connsiteX25" fmla="*/ 163738 w 438150"/>
                <a:gd name="connsiteY25" fmla="*/ 83457 h 428625"/>
                <a:gd name="connsiteX26" fmla="*/ 120304 w 438150"/>
                <a:gd name="connsiteY26" fmla="*/ 114318 h 428625"/>
                <a:gd name="connsiteX27" fmla="*/ 91729 w 438150"/>
                <a:gd name="connsiteY27" fmla="*/ 160133 h 428625"/>
                <a:gd name="connsiteX28" fmla="*/ 81537 w 438150"/>
                <a:gd name="connsiteY28" fmla="*/ 216140 h 428625"/>
                <a:gd name="connsiteX29" fmla="*/ 81538 w 438150"/>
                <a:gd name="connsiteY29" fmla="*/ 217283 h 428625"/>
                <a:gd name="connsiteX30" fmla="*/ 91729 w 438150"/>
                <a:gd name="connsiteY30" fmla="*/ 273290 h 428625"/>
                <a:gd name="connsiteX31" fmla="*/ 120304 w 438150"/>
                <a:gd name="connsiteY31" fmla="*/ 319391 h 428625"/>
                <a:gd name="connsiteX32" fmla="*/ 164310 w 438150"/>
                <a:gd name="connsiteY32" fmla="*/ 350633 h 428625"/>
                <a:gd name="connsiteX33" fmla="*/ 220222 w 438150"/>
                <a:gd name="connsiteY33" fmla="*/ 361968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8150" h="428625" fill="norm" stroke="1" extrusionOk="0">
                  <a:moveTo>
                    <a:pt x="218983" y="428357"/>
                  </a:moveTo>
                  <a:cubicBezTo>
                    <a:pt x="189583" y="428674"/>
                    <a:pt x="160422" y="423037"/>
                    <a:pt x="133258" y="411783"/>
                  </a:cubicBezTo>
                  <a:cubicBezTo>
                    <a:pt x="108249" y="401324"/>
                    <a:pt x="85580" y="385974"/>
                    <a:pt x="66583" y="366635"/>
                  </a:cubicBezTo>
                  <a:cubicBezTo>
                    <a:pt x="47851" y="347434"/>
                    <a:pt x="33006" y="324794"/>
                    <a:pt x="22864" y="299960"/>
                  </a:cubicBezTo>
                  <a:cubicBezTo>
                    <a:pt x="12325" y="274210"/>
                    <a:pt x="6984" y="246630"/>
                    <a:pt x="7147" y="218807"/>
                  </a:cubicBezTo>
                  <a:lnTo>
                    <a:pt x="7147" y="217569"/>
                  </a:lnTo>
                  <a:cubicBezTo>
                    <a:pt x="6984" y="189746"/>
                    <a:pt x="12325" y="162166"/>
                    <a:pt x="22864" y="136416"/>
                  </a:cubicBezTo>
                  <a:cubicBezTo>
                    <a:pt x="33146" y="111519"/>
                    <a:pt x="48191" y="88870"/>
                    <a:pt x="67155" y="69741"/>
                  </a:cubicBezTo>
                  <a:cubicBezTo>
                    <a:pt x="86504" y="50285"/>
                    <a:pt x="109437" y="34760"/>
                    <a:pt x="134687" y="24021"/>
                  </a:cubicBezTo>
                  <a:cubicBezTo>
                    <a:pt x="161953" y="12523"/>
                    <a:pt x="191300" y="6783"/>
                    <a:pt x="220888" y="7161"/>
                  </a:cubicBezTo>
                  <a:cubicBezTo>
                    <a:pt x="250288" y="6854"/>
                    <a:pt x="279446" y="12492"/>
                    <a:pt x="306613" y="23735"/>
                  </a:cubicBezTo>
                  <a:cubicBezTo>
                    <a:pt x="331611" y="34217"/>
                    <a:pt x="354275" y="49564"/>
                    <a:pt x="373288" y="68883"/>
                  </a:cubicBezTo>
                  <a:cubicBezTo>
                    <a:pt x="392011" y="88073"/>
                    <a:pt x="406827" y="110718"/>
                    <a:pt x="416913" y="135558"/>
                  </a:cubicBezTo>
                  <a:cubicBezTo>
                    <a:pt x="427461" y="161306"/>
                    <a:pt x="432803" y="188888"/>
                    <a:pt x="432629" y="216711"/>
                  </a:cubicBezTo>
                  <a:lnTo>
                    <a:pt x="432629" y="217854"/>
                  </a:lnTo>
                  <a:cubicBezTo>
                    <a:pt x="432803" y="245709"/>
                    <a:pt x="427461" y="273322"/>
                    <a:pt x="416913" y="299103"/>
                  </a:cubicBezTo>
                  <a:cubicBezTo>
                    <a:pt x="406665" y="323995"/>
                    <a:pt x="391652" y="346644"/>
                    <a:pt x="372717" y="365778"/>
                  </a:cubicBezTo>
                  <a:cubicBezTo>
                    <a:pt x="332099" y="406653"/>
                    <a:pt x="276600" y="429244"/>
                    <a:pt x="218983" y="428357"/>
                  </a:cubicBezTo>
                  <a:close/>
                  <a:moveTo>
                    <a:pt x="220222" y="361682"/>
                  </a:moveTo>
                  <a:cubicBezTo>
                    <a:pt x="257610" y="362161"/>
                    <a:pt x="293481" y="346921"/>
                    <a:pt x="319091" y="319677"/>
                  </a:cubicBezTo>
                  <a:cubicBezTo>
                    <a:pt x="331504" y="306517"/>
                    <a:pt x="341213" y="291048"/>
                    <a:pt x="347666" y="274147"/>
                  </a:cubicBezTo>
                  <a:cubicBezTo>
                    <a:pt x="354525" y="256277"/>
                    <a:pt x="357982" y="237281"/>
                    <a:pt x="357858" y="218140"/>
                  </a:cubicBezTo>
                  <a:lnTo>
                    <a:pt x="357858" y="216997"/>
                  </a:lnTo>
                  <a:cubicBezTo>
                    <a:pt x="357948" y="197766"/>
                    <a:pt x="354493" y="178683"/>
                    <a:pt x="347666" y="160704"/>
                  </a:cubicBezTo>
                  <a:cubicBezTo>
                    <a:pt x="334823" y="126287"/>
                    <a:pt x="308712" y="98460"/>
                    <a:pt x="275181" y="83457"/>
                  </a:cubicBezTo>
                  <a:cubicBezTo>
                    <a:pt x="239636" y="68025"/>
                    <a:pt x="199283" y="68025"/>
                    <a:pt x="163738" y="83457"/>
                  </a:cubicBezTo>
                  <a:cubicBezTo>
                    <a:pt x="147300" y="90661"/>
                    <a:pt x="132516" y="101165"/>
                    <a:pt x="120304" y="114318"/>
                  </a:cubicBezTo>
                  <a:cubicBezTo>
                    <a:pt x="107954" y="127634"/>
                    <a:pt x="98256" y="143184"/>
                    <a:pt x="91729" y="160133"/>
                  </a:cubicBezTo>
                  <a:cubicBezTo>
                    <a:pt x="84886" y="178008"/>
                    <a:pt x="81429" y="197000"/>
                    <a:pt x="81537" y="216140"/>
                  </a:cubicBezTo>
                  <a:lnTo>
                    <a:pt x="81538" y="217283"/>
                  </a:lnTo>
                  <a:cubicBezTo>
                    <a:pt x="81421" y="236423"/>
                    <a:pt x="84877" y="255418"/>
                    <a:pt x="91729" y="273290"/>
                  </a:cubicBezTo>
                  <a:cubicBezTo>
                    <a:pt x="98242" y="290331"/>
                    <a:pt x="107940" y="305977"/>
                    <a:pt x="120304" y="319391"/>
                  </a:cubicBezTo>
                  <a:cubicBezTo>
                    <a:pt x="132678" y="332710"/>
                    <a:pt x="147656" y="343344"/>
                    <a:pt x="164310" y="350633"/>
                  </a:cubicBezTo>
                  <a:cubicBezTo>
                    <a:pt x="181946" y="358291"/>
                    <a:pt x="200996" y="362153"/>
                    <a:pt x="220222" y="361968"/>
                  </a:cubicBezTo>
                  <a:close/>
                </a:path>
              </a:pathLst>
            </a:custGeom>
            <a:solidFill>
              <a:schemeClr val="tx1"/>
            </a:solidFill>
            <a:ln w="9525" cap="flat">
              <a:noFill/>
              <a:prstDash val="solid"/>
              <a:miter/>
            </a:ln>
          </p:spPr>
          <p:txBody>
            <a:bodyPr rtlCol="0" anchor="ctr"/>
            <a:lstStyle/>
            <a:p>
              <a:pPr algn="ctr">
                <a:defRPr/>
              </a:pPr>
              <a:endParaRPr lang="fr-FR">
                <a:latin typeface="Arial"/>
              </a:endParaRPr>
            </a:p>
          </p:txBody>
        </p:sp>
        <p:sp>
          <p:nvSpPr>
            <p:cNvPr id="16" name="Freeform: Shape 15"/>
            <p:cNvSpPr/>
            <p:nvPr userDrawn="1"/>
          </p:nvSpPr>
          <p:spPr bwMode="auto">
            <a:xfrm>
              <a:off x="6414894" y="2241349"/>
              <a:ext cx="84418" cy="100388"/>
            </a:xfrm>
            <a:custGeom>
              <a:avLst/>
              <a:gdLst>
                <a:gd name="connsiteX0" fmla="*/ 7144 w 352425"/>
                <a:gd name="connsiteY0" fmla="*/ 7171 h 419100"/>
                <a:gd name="connsiteX1" fmla="*/ 188786 w 352425"/>
                <a:gd name="connsiteY1" fmla="*/ 7171 h 419100"/>
                <a:gd name="connsiteX2" fmla="*/ 256889 w 352425"/>
                <a:gd name="connsiteY2" fmla="*/ 17934 h 419100"/>
                <a:gd name="connsiteX3" fmla="*/ 306419 w 352425"/>
                <a:gd name="connsiteY3" fmla="*/ 47938 h 419100"/>
                <a:gd name="connsiteX4" fmla="*/ 331470 w 352425"/>
                <a:gd name="connsiteY4" fmla="*/ 86895 h 419100"/>
                <a:gd name="connsiteX5" fmla="*/ 340138 w 352425"/>
                <a:gd name="connsiteY5" fmla="*/ 135854 h 419100"/>
                <a:gd name="connsiteX6" fmla="*/ 340138 w 352425"/>
                <a:gd name="connsiteY6" fmla="*/ 136997 h 419100"/>
                <a:gd name="connsiteX7" fmla="*/ 313087 w 352425"/>
                <a:gd name="connsiteY7" fmla="*/ 217673 h 419100"/>
                <a:gd name="connsiteX8" fmla="*/ 243554 w 352425"/>
                <a:gd name="connsiteY8" fmla="*/ 260441 h 419100"/>
                <a:gd name="connsiteX9" fmla="*/ 353568 w 352425"/>
                <a:gd name="connsiteY9" fmla="*/ 414650 h 419100"/>
                <a:gd name="connsiteX10" fmla="*/ 268605 w 352425"/>
                <a:gd name="connsiteY10" fmla="*/ 414650 h 419100"/>
                <a:gd name="connsiteX11" fmla="*/ 168402 w 352425"/>
                <a:gd name="connsiteY11" fmla="*/ 272823 h 419100"/>
                <a:gd name="connsiteX12" fmla="*/ 78772 w 352425"/>
                <a:gd name="connsiteY12" fmla="*/ 272823 h 419100"/>
                <a:gd name="connsiteX13" fmla="*/ 78772 w 352425"/>
                <a:gd name="connsiteY13" fmla="*/ 414841 h 419100"/>
                <a:gd name="connsiteX14" fmla="*/ 7144 w 352425"/>
                <a:gd name="connsiteY14" fmla="*/ 414841 h 419100"/>
                <a:gd name="connsiteX15" fmla="*/ 183547 w 352425"/>
                <a:gd name="connsiteY15" fmla="*/ 209196 h 419100"/>
                <a:gd name="connsiteX16" fmla="*/ 244698 w 352425"/>
                <a:gd name="connsiteY16" fmla="*/ 190813 h 419100"/>
                <a:gd name="connsiteX17" fmla="*/ 267367 w 352425"/>
                <a:gd name="connsiteY17" fmla="*/ 141093 h 419100"/>
                <a:gd name="connsiteX18" fmla="*/ 267367 w 352425"/>
                <a:gd name="connsiteY18" fmla="*/ 139949 h 419100"/>
                <a:gd name="connsiteX19" fmla="*/ 245269 w 352425"/>
                <a:gd name="connsiteY19" fmla="*/ 89562 h 419100"/>
                <a:gd name="connsiteX20" fmla="*/ 182975 w 352425"/>
                <a:gd name="connsiteY20" fmla="*/ 72417 h 419100"/>
                <a:gd name="connsiteX21" fmla="*/ 78772 w 352425"/>
                <a:gd name="connsiteY21" fmla="*/ 72417 h 419100"/>
                <a:gd name="connsiteX22" fmla="*/ 78772 w 352425"/>
                <a:gd name="connsiteY22" fmla="*/ 209196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2425" h="419100" fill="norm" stroke="1" extrusionOk="0">
                  <a:moveTo>
                    <a:pt x="7144" y="7171"/>
                  </a:moveTo>
                  <a:lnTo>
                    <a:pt x="188786" y="7171"/>
                  </a:lnTo>
                  <a:cubicBezTo>
                    <a:pt x="211939" y="6790"/>
                    <a:pt x="234982" y="10431"/>
                    <a:pt x="256889" y="17934"/>
                  </a:cubicBezTo>
                  <a:cubicBezTo>
                    <a:pt x="275324" y="24344"/>
                    <a:pt x="292201" y="34567"/>
                    <a:pt x="306419" y="47938"/>
                  </a:cubicBezTo>
                  <a:cubicBezTo>
                    <a:pt x="317253" y="59148"/>
                    <a:pt x="325766" y="72387"/>
                    <a:pt x="331470" y="86895"/>
                  </a:cubicBezTo>
                  <a:cubicBezTo>
                    <a:pt x="337403" y="102527"/>
                    <a:pt x="340343" y="119135"/>
                    <a:pt x="340138" y="135854"/>
                  </a:cubicBezTo>
                  <a:lnTo>
                    <a:pt x="340138" y="136997"/>
                  </a:lnTo>
                  <a:cubicBezTo>
                    <a:pt x="341579" y="166333"/>
                    <a:pt x="331921" y="195136"/>
                    <a:pt x="313087" y="217673"/>
                  </a:cubicBezTo>
                  <a:cubicBezTo>
                    <a:pt x="294505" y="238320"/>
                    <a:pt x="270363" y="253169"/>
                    <a:pt x="243554" y="260441"/>
                  </a:cubicBezTo>
                  <a:lnTo>
                    <a:pt x="353568" y="414650"/>
                  </a:lnTo>
                  <a:lnTo>
                    <a:pt x="268605" y="414650"/>
                  </a:lnTo>
                  <a:lnTo>
                    <a:pt x="168402" y="272823"/>
                  </a:lnTo>
                  <a:lnTo>
                    <a:pt x="78772" y="272823"/>
                  </a:lnTo>
                  <a:lnTo>
                    <a:pt x="78772" y="414841"/>
                  </a:lnTo>
                  <a:lnTo>
                    <a:pt x="7144" y="414841"/>
                  </a:lnTo>
                  <a:close/>
                  <a:moveTo>
                    <a:pt x="183547" y="209196"/>
                  </a:moveTo>
                  <a:cubicBezTo>
                    <a:pt x="205449" y="210374"/>
                    <a:pt x="227076" y="203873"/>
                    <a:pt x="244698" y="190813"/>
                  </a:cubicBezTo>
                  <a:cubicBezTo>
                    <a:pt x="259749" y="178802"/>
                    <a:pt x="268170" y="160332"/>
                    <a:pt x="267367" y="141093"/>
                  </a:cubicBezTo>
                  <a:lnTo>
                    <a:pt x="267367" y="139949"/>
                  </a:lnTo>
                  <a:cubicBezTo>
                    <a:pt x="268637" y="120559"/>
                    <a:pt x="260394" y="101763"/>
                    <a:pt x="245269" y="89562"/>
                  </a:cubicBezTo>
                  <a:cubicBezTo>
                    <a:pt x="226982" y="77093"/>
                    <a:pt x="205067" y="71061"/>
                    <a:pt x="182975" y="72417"/>
                  </a:cubicBezTo>
                  <a:lnTo>
                    <a:pt x="78772" y="72417"/>
                  </a:lnTo>
                  <a:lnTo>
                    <a:pt x="78772" y="209196"/>
                  </a:lnTo>
                  <a:close/>
                </a:path>
              </a:pathLst>
            </a:custGeom>
            <a:solidFill>
              <a:schemeClr val="tx1"/>
            </a:solidFill>
            <a:ln w="9525" cap="flat">
              <a:noFill/>
              <a:prstDash val="solid"/>
              <a:miter/>
            </a:ln>
          </p:spPr>
          <p:txBody>
            <a:bodyPr rtlCol="0" anchor="ctr"/>
            <a:lstStyle/>
            <a:p>
              <a:pPr algn="ctr">
                <a:defRPr/>
              </a:pPr>
              <a:endParaRPr lang="fr-FR">
                <a:latin typeface="Arial"/>
              </a:endParaRPr>
            </a:p>
          </p:txBody>
        </p:sp>
        <p:sp>
          <p:nvSpPr>
            <p:cNvPr id="17" name="Freeform: Shape 16"/>
            <p:cNvSpPr/>
            <p:nvPr userDrawn="1"/>
          </p:nvSpPr>
          <p:spPr bwMode="auto">
            <a:xfrm>
              <a:off x="5926435" y="2240983"/>
              <a:ext cx="77573" cy="102670"/>
            </a:xfrm>
            <a:custGeom>
              <a:avLst/>
              <a:gdLst>
                <a:gd name="connsiteX0" fmla="*/ 177165 w 323850"/>
                <a:gd name="connsiteY0" fmla="*/ 425606 h 428625"/>
                <a:gd name="connsiteX1" fmla="*/ 86963 w 323850"/>
                <a:gd name="connsiteY1" fmla="*/ 409605 h 428625"/>
                <a:gd name="connsiteX2" fmla="*/ 7144 w 323850"/>
                <a:gd name="connsiteY2" fmla="*/ 360455 h 428625"/>
                <a:gd name="connsiteX3" fmla="*/ 68199 w 323850"/>
                <a:gd name="connsiteY3" fmla="*/ 323784 h 428625"/>
                <a:gd name="connsiteX4" fmla="*/ 68866 w 323850"/>
                <a:gd name="connsiteY4" fmla="*/ 323784 h 428625"/>
                <a:gd name="connsiteX5" fmla="*/ 110490 w 323850"/>
                <a:gd name="connsiteY5" fmla="*/ 348263 h 428625"/>
                <a:gd name="connsiteX6" fmla="*/ 178879 w 323850"/>
                <a:gd name="connsiteY6" fmla="*/ 361980 h 428625"/>
                <a:gd name="connsiteX7" fmla="*/ 231648 w 323850"/>
                <a:gd name="connsiteY7" fmla="*/ 347692 h 428625"/>
                <a:gd name="connsiteX8" fmla="*/ 250698 w 323850"/>
                <a:gd name="connsiteY8" fmla="*/ 310735 h 428625"/>
                <a:gd name="connsiteX9" fmla="*/ 250698 w 323850"/>
                <a:gd name="connsiteY9" fmla="*/ 309592 h 428625"/>
                <a:gd name="connsiteX10" fmla="*/ 246983 w 323850"/>
                <a:gd name="connsiteY10" fmla="*/ 290066 h 428625"/>
                <a:gd name="connsiteX11" fmla="*/ 233077 w 323850"/>
                <a:gd name="connsiteY11" fmla="*/ 274349 h 428625"/>
                <a:gd name="connsiteX12" fmla="*/ 205073 w 323850"/>
                <a:gd name="connsiteY12" fmla="*/ 260348 h 428625"/>
                <a:gd name="connsiteX13" fmla="*/ 158877 w 323850"/>
                <a:gd name="connsiteY13" fmla="*/ 247584 h 428625"/>
                <a:gd name="connsiteX14" fmla="*/ 100965 w 323850"/>
                <a:gd name="connsiteY14" fmla="*/ 230439 h 428625"/>
                <a:gd name="connsiteX15" fmla="*/ 58388 w 323850"/>
                <a:gd name="connsiteY15" fmla="*/ 207103 h 428625"/>
                <a:gd name="connsiteX16" fmla="*/ 32194 w 323850"/>
                <a:gd name="connsiteY16" fmla="*/ 173670 h 428625"/>
                <a:gd name="connsiteX17" fmla="*/ 23241 w 323850"/>
                <a:gd name="connsiteY17" fmla="*/ 126045 h 428625"/>
                <a:gd name="connsiteX18" fmla="*/ 23241 w 323850"/>
                <a:gd name="connsiteY18" fmla="*/ 124902 h 428625"/>
                <a:gd name="connsiteX19" fmla="*/ 33719 w 323850"/>
                <a:gd name="connsiteY19" fmla="*/ 77277 h 428625"/>
                <a:gd name="connsiteX20" fmla="*/ 62294 w 323850"/>
                <a:gd name="connsiteY20" fmla="*/ 40034 h 428625"/>
                <a:gd name="connsiteX21" fmla="*/ 106299 w 323850"/>
                <a:gd name="connsiteY21" fmla="*/ 15841 h 428625"/>
                <a:gd name="connsiteX22" fmla="*/ 162116 w 323850"/>
                <a:gd name="connsiteY22" fmla="*/ 7173 h 428625"/>
                <a:gd name="connsiteX23" fmla="*/ 242792 w 323850"/>
                <a:gd name="connsiteY23" fmla="*/ 20222 h 428625"/>
                <a:gd name="connsiteX24" fmla="*/ 310039 w 323850"/>
                <a:gd name="connsiteY24" fmla="*/ 58322 h 428625"/>
                <a:gd name="connsiteX25" fmla="*/ 246983 w 323850"/>
                <a:gd name="connsiteY25" fmla="*/ 96422 h 428625"/>
                <a:gd name="connsiteX26" fmla="*/ 245459 w 323850"/>
                <a:gd name="connsiteY26" fmla="*/ 95660 h 428625"/>
                <a:gd name="connsiteX27" fmla="*/ 216313 w 323850"/>
                <a:gd name="connsiteY27" fmla="*/ 81563 h 428625"/>
                <a:gd name="connsiteX28" fmla="*/ 160973 w 323850"/>
                <a:gd name="connsiteY28" fmla="*/ 70800 h 428625"/>
                <a:gd name="connsiteX29" fmla="*/ 112109 w 323850"/>
                <a:gd name="connsiteY29" fmla="*/ 84707 h 428625"/>
                <a:gd name="connsiteX30" fmla="*/ 94583 w 323850"/>
                <a:gd name="connsiteY30" fmla="*/ 119092 h 428625"/>
                <a:gd name="connsiteX31" fmla="*/ 94583 w 323850"/>
                <a:gd name="connsiteY31" fmla="*/ 120235 h 428625"/>
                <a:gd name="connsiteX32" fmla="*/ 98679 w 323850"/>
                <a:gd name="connsiteY32" fmla="*/ 140904 h 428625"/>
                <a:gd name="connsiteX33" fmla="*/ 113824 w 323850"/>
                <a:gd name="connsiteY33" fmla="*/ 157192 h 428625"/>
                <a:gd name="connsiteX34" fmla="*/ 143542 w 323850"/>
                <a:gd name="connsiteY34" fmla="*/ 170908 h 428625"/>
                <a:gd name="connsiteX35" fmla="*/ 191834 w 323850"/>
                <a:gd name="connsiteY35" fmla="*/ 184338 h 428625"/>
                <a:gd name="connsiteX36" fmla="*/ 248317 w 323850"/>
                <a:gd name="connsiteY36" fmla="*/ 202340 h 428625"/>
                <a:gd name="connsiteX37" fmla="*/ 289369 w 323850"/>
                <a:gd name="connsiteY37" fmla="*/ 226534 h 428625"/>
                <a:gd name="connsiteX38" fmla="*/ 314039 w 323850"/>
                <a:gd name="connsiteY38" fmla="*/ 259681 h 428625"/>
                <a:gd name="connsiteX39" fmla="*/ 322231 w 323850"/>
                <a:gd name="connsiteY39" fmla="*/ 303591 h 428625"/>
                <a:gd name="connsiteX40" fmla="*/ 322231 w 323850"/>
                <a:gd name="connsiteY40" fmla="*/ 304829 h 428625"/>
                <a:gd name="connsiteX41" fmla="*/ 311467 w 323850"/>
                <a:gd name="connsiteY41" fmla="*/ 356074 h 428625"/>
                <a:gd name="connsiteX42" fmla="*/ 281464 w 323850"/>
                <a:gd name="connsiteY42" fmla="*/ 394174 h 428625"/>
                <a:gd name="connsiteX43" fmla="*/ 235934 w 323850"/>
                <a:gd name="connsiteY43" fmla="*/ 417224 h 428625"/>
                <a:gd name="connsiteX44" fmla="*/ 177165 w 323850"/>
                <a:gd name="connsiteY44" fmla="*/ 42560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23850" h="428625" fill="norm" stroke="1" extrusionOk="0">
                  <a:moveTo>
                    <a:pt x="177165" y="425606"/>
                  </a:moveTo>
                  <a:cubicBezTo>
                    <a:pt x="146382" y="425714"/>
                    <a:pt x="115831" y="420294"/>
                    <a:pt x="86963" y="409605"/>
                  </a:cubicBezTo>
                  <a:cubicBezTo>
                    <a:pt x="57459" y="398476"/>
                    <a:pt x="30363" y="381791"/>
                    <a:pt x="7144" y="360455"/>
                  </a:cubicBezTo>
                  <a:lnTo>
                    <a:pt x="68199" y="323784"/>
                  </a:lnTo>
                  <a:cubicBezTo>
                    <a:pt x="68199" y="323784"/>
                    <a:pt x="68199" y="323784"/>
                    <a:pt x="68866" y="323784"/>
                  </a:cubicBezTo>
                  <a:cubicBezTo>
                    <a:pt x="81831" y="333400"/>
                    <a:pt x="95785" y="341606"/>
                    <a:pt x="110490" y="348263"/>
                  </a:cubicBezTo>
                  <a:cubicBezTo>
                    <a:pt x="132050" y="357652"/>
                    <a:pt x="155366" y="362328"/>
                    <a:pt x="178879" y="361980"/>
                  </a:cubicBezTo>
                  <a:cubicBezTo>
                    <a:pt x="197543" y="362973"/>
                    <a:pt x="216035" y="357966"/>
                    <a:pt x="231648" y="347692"/>
                  </a:cubicBezTo>
                  <a:cubicBezTo>
                    <a:pt x="243797" y="339350"/>
                    <a:pt x="250952" y="325470"/>
                    <a:pt x="250698" y="310735"/>
                  </a:cubicBezTo>
                  <a:lnTo>
                    <a:pt x="250698" y="309592"/>
                  </a:lnTo>
                  <a:cubicBezTo>
                    <a:pt x="250847" y="302894"/>
                    <a:pt x="249581" y="296241"/>
                    <a:pt x="246983" y="290066"/>
                  </a:cubicBezTo>
                  <a:cubicBezTo>
                    <a:pt x="243715" y="283760"/>
                    <a:pt x="238938" y="278361"/>
                    <a:pt x="233077" y="274349"/>
                  </a:cubicBezTo>
                  <a:cubicBezTo>
                    <a:pt x="224454" y="268378"/>
                    <a:pt x="215025" y="263663"/>
                    <a:pt x="205073" y="260348"/>
                  </a:cubicBezTo>
                  <a:cubicBezTo>
                    <a:pt x="189931" y="255214"/>
                    <a:pt x="174507" y="250952"/>
                    <a:pt x="158877" y="247584"/>
                  </a:cubicBezTo>
                  <a:cubicBezTo>
                    <a:pt x="139212" y="243167"/>
                    <a:pt x="119865" y="237439"/>
                    <a:pt x="100965" y="230439"/>
                  </a:cubicBezTo>
                  <a:cubicBezTo>
                    <a:pt x="85654" y="224903"/>
                    <a:pt x="71292" y="217031"/>
                    <a:pt x="58388" y="207103"/>
                  </a:cubicBezTo>
                  <a:cubicBezTo>
                    <a:pt x="47128" y="198195"/>
                    <a:pt x="38150" y="186735"/>
                    <a:pt x="32194" y="173670"/>
                  </a:cubicBezTo>
                  <a:cubicBezTo>
                    <a:pt x="25866" y="158610"/>
                    <a:pt x="22814" y="142376"/>
                    <a:pt x="23241" y="126045"/>
                  </a:cubicBezTo>
                  <a:lnTo>
                    <a:pt x="23241" y="124902"/>
                  </a:lnTo>
                  <a:cubicBezTo>
                    <a:pt x="23084" y="108439"/>
                    <a:pt x="26667" y="92155"/>
                    <a:pt x="33719" y="77277"/>
                  </a:cubicBezTo>
                  <a:cubicBezTo>
                    <a:pt x="40464" y="62958"/>
                    <a:pt x="50209" y="50257"/>
                    <a:pt x="62294" y="40034"/>
                  </a:cubicBezTo>
                  <a:cubicBezTo>
                    <a:pt x="75311" y="29275"/>
                    <a:pt x="90240" y="21067"/>
                    <a:pt x="106299" y="15841"/>
                  </a:cubicBezTo>
                  <a:cubicBezTo>
                    <a:pt x="124297" y="9886"/>
                    <a:pt x="143159" y="6957"/>
                    <a:pt x="162116" y="7173"/>
                  </a:cubicBezTo>
                  <a:cubicBezTo>
                    <a:pt x="189566" y="6737"/>
                    <a:pt x="216878" y="11155"/>
                    <a:pt x="242792" y="20222"/>
                  </a:cubicBezTo>
                  <a:cubicBezTo>
                    <a:pt x="267106" y="29234"/>
                    <a:pt x="289812" y="42098"/>
                    <a:pt x="310039" y="58322"/>
                  </a:cubicBezTo>
                  <a:lnTo>
                    <a:pt x="246983" y="96422"/>
                  </a:lnTo>
                  <a:lnTo>
                    <a:pt x="245459" y="95660"/>
                  </a:lnTo>
                  <a:cubicBezTo>
                    <a:pt x="236093" y="90271"/>
                    <a:pt x="226353" y="85560"/>
                    <a:pt x="216313" y="81563"/>
                  </a:cubicBezTo>
                  <a:cubicBezTo>
                    <a:pt x="198720" y="74484"/>
                    <a:pt x="179936" y="70831"/>
                    <a:pt x="160973" y="70800"/>
                  </a:cubicBezTo>
                  <a:cubicBezTo>
                    <a:pt x="143578" y="69748"/>
                    <a:pt x="126344" y="74653"/>
                    <a:pt x="112109" y="84707"/>
                  </a:cubicBezTo>
                  <a:cubicBezTo>
                    <a:pt x="101085" y="92690"/>
                    <a:pt x="94566" y="105481"/>
                    <a:pt x="94583" y="119092"/>
                  </a:cubicBezTo>
                  <a:lnTo>
                    <a:pt x="94583" y="120235"/>
                  </a:lnTo>
                  <a:cubicBezTo>
                    <a:pt x="94474" y="127337"/>
                    <a:pt x="95870" y="134381"/>
                    <a:pt x="98679" y="140904"/>
                  </a:cubicBezTo>
                  <a:cubicBezTo>
                    <a:pt x="102108" y="147641"/>
                    <a:pt x="107354" y="153283"/>
                    <a:pt x="113824" y="157192"/>
                  </a:cubicBezTo>
                  <a:cubicBezTo>
                    <a:pt x="123126" y="162973"/>
                    <a:pt x="133108" y="167580"/>
                    <a:pt x="143542" y="170908"/>
                  </a:cubicBezTo>
                  <a:cubicBezTo>
                    <a:pt x="155924" y="175162"/>
                    <a:pt x="172021" y="179639"/>
                    <a:pt x="191834" y="184338"/>
                  </a:cubicBezTo>
                  <a:cubicBezTo>
                    <a:pt x="211040" y="189079"/>
                    <a:pt x="229909" y="195093"/>
                    <a:pt x="248317" y="202340"/>
                  </a:cubicBezTo>
                  <a:cubicBezTo>
                    <a:pt x="263233" y="208104"/>
                    <a:pt x="277101" y="216277"/>
                    <a:pt x="289369" y="226534"/>
                  </a:cubicBezTo>
                  <a:cubicBezTo>
                    <a:pt x="300024" y="235547"/>
                    <a:pt x="308464" y="246887"/>
                    <a:pt x="314039" y="259681"/>
                  </a:cubicBezTo>
                  <a:cubicBezTo>
                    <a:pt x="319741" y="273604"/>
                    <a:pt x="322529" y="288548"/>
                    <a:pt x="322231" y="303591"/>
                  </a:cubicBezTo>
                  <a:lnTo>
                    <a:pt x="322231" y="304829"/>
                  </a:lnTo>
                  <a:cubicBezTo>
                    <a:pt x="322497" y="322498"/>
                    <a:pt x="318820" y="340005"/>
                    <a:pt x="311467" y="356074"/>
                  </a:cubicBezTo>
                  <a:cubicBezTo>
                    <a:pt x="304408" y="370837"/>
                    <a:pt x="294161" y="383850"/>
                    <a:pt x="281464" y="394174"/>
                  </a:cubicBezTo>
                  <a:cubicBezTo>
                    <a:pt x="267913" y="404717"/>
                    <a:pt x="252453" y="412544"/>
                    <a:pt x="235934" y="417224"/>
                  </a:cubicBezTo>
                  <a:cubicBezTo>
                    <a:pt x="216857" y="422865"/>
                    <a:pt x="197058" y="425688"/>
                    <a:pt x="177165" y="425606"/>
                  </a:cubicBezTo>
                  <a:close/>
                </a:path>
              </a:pathLst>
            </a:custGeom>
            <a:solidFill>
              <a:schemeClr val="tx1"/>
            </a:solidFill>
            <a:ln w="9525" cap="flat">
              <a:noFill/>
              <a:prstDash val="solid"/>
              <a:miter/>
            </a:ln>
          </p:spPr>
          <p:txBody>
            <a:bodyPr rtlCol="0" anchor="ctr"/>
            <a:lstStyle/>
            <a:p>
              <a:pPr algn="ctr">
                <a:defRPr/>
              </a:pPr>
              <a:endParaRPr lang="fr-FR">
                <a:latin typeface="Arial"/>
              </a:endParaRPr>
            </a:p>
          </p:txBody>
        </p:sp>
      </p:grpSp>
      <p:grpSp>
        <p:nvGrpSpPr>
          <p:cNvPr id="6" name="Group 5"/>
          <p:cNvGrpSpPr/>
          <p:nvPr userDrawn="1"/>
        </p:nvGrpSpPr>
        <p:grpSpPr bwMode="auto">
          <a:xfrm>
            <a:off x="4458739" y="2792535"/>
            <a:ext cx="3274523" cy="684480"/>
            <a:chOff x="4458739" y="2760785"/>
            <a:chExt cx="3274523" cy="684480"/>
          </a:xfrm>
        </p:grpSpPr>
        <p:sp>
          <p:nvSpPr>
            <p:cNvPr id="27" name="Freeform: Shape 26"/>
            <p:cNvSpPr/>
            <p:nvPr/>
          </p:nvSpPr>
          <p:spPr bwMode="auto">
            <a:xfrm>
              <a:off x="4458739" y="2946693"/>
              <a:ext cx="392942" cy="498572"/>
            </a:xfrm>
            <a:custGeom>
              <a:avLst/>
              <a:gdLst>
                <a:gd name="connsiteX0" fmla="*/ 299989 w 392942"/>
                <a:gd name="connsiteY0" fmla="*/ 139431 h 498572"/>
                <a:gd name="connsiteX1" fmla="*/ 202809 w 392942"/>
                <a:gd name="connsiteY1" fmla="*/ 76053 h 498572"/>
                <a:gd name="connsiteX2" fmla="*/ 109855 w 392942"/>
                <a:gd name="connsiteY2" fmla="*/ 139431 h 498572"/>
                <a:gd name="connsiteX3" fmla="*/ 185908 w 392942"/>
                <a:gd name="connsiteY3" fmla="*/ 202809 h 498572"/>
                <a:gd name="connsiteX4" fmla="*/ 261962 w 392942"/>
                <a:gd name="connsiteY4" fmla="*/ 219710 h 498572"/>
                <a:gd name="connsiteX5" fmla="*/ 392943 w 392942"/>
                <a:gd name="connsiteY5" fmla="*/ 350691 h 498572"/>
                <a:gd name="connsiteX6" fmla="*/ 194359 w 392942"/>
                <a:gd name="connsiteY6" fmla="*/ 498572 h 498572"/>
                <a:gd name="connsiteX7" fmla="*/ 0 w 392942"/>
                <a:gd name="connsiteY7" fmla="*/ 363366 h 498572"/>
                <a:gd name="connsiteX8" fmla="*/ 92954 w 392942"/>
                <a:gd name="connsiteY8" fmla="*/ 350691 h 498572"/>
                <a:gd name="connsiteX9" fmla="*/ 198584 w 392942"/>
                <a:gd name="connsiteY9" fmla="*/ 422519 h 498572"/>
                <a:gd name="connsiteX10" fmla="*/ 299989 w 392942"/>
                <a:gd name="connsiteY10" fmla="*/ 354916 h 498572"/>
                <a:gd name="connsiteX11" fmla="*/ 232386 w 392942"/>
                <a:gd name="connsiteY11" fmla="*/ 291538 h 498572"/>
                <a:gd name="connsiteX12" fmla="*/ 147882 w 392942"/>
                <a:gd name="connsiteY12" fmla="*/ 278862 h 498572"/>
                <a:gd name="connsiteX13" fmla="*/ 16901 w 392942"/>
                <a:gd name="connsiteY13" fmla="*/ 143656 h 498572"/>
                <a:gd name="connsiteX14" fmla="*/ 202809 w 392942"/>
                <a:gd name="connsiteY14" fmla="*/ 0 h 498572"/>
                <a:gd name="connsiteX15" fmla="*/ 384493 w 392942"/>
                <a:gd name="connsiteY15" fmla="*/ 122530 h 498572"/>
                <a:gd name="connsiteX16" fmla="*/ 299989 w 392942"/>
                <a:gd name="connsiteY16" fmla="*/ 139431 h 498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2942" h="498572" fill="norm" stroke="1" extrusionOk="0">
                  <a:moveTo>
                    <a:pt x="299989" y="139431"/>
                  </a:moveTo>
                  <a:cubicBezTo>
                    <a:pt x="287313" y="105630"/>
                    <a:pt x="261962" y="76053"/>
                    <a:pt x="202809" y="76053"/>
                  </a:cubicBezTo>
                  <a:cubicBezTo>
                    <a:pt x="147882" y="76053"/>
                    <a:pt x="109855" y="101405"/>
                    <a:pt x="109855" y="139431"/>
                  </a:cubicBezTo>
                  <a:cubicBezTo>
                    <a:pt x="109855" y="173233"/>
                    <a:pt x="130981" y="190133"/>
                    <a:pt x="185908" y="202809"/>
                  </a:cubicBezTo>
                  <a:lnTo>
                    <a:pt x="261962" y="219710"/>
                  </a:lnTo>
                  <a:cubicBezTo>
                    <a:pt x="350691" y="240836"/>
                    <a:pt x="392943" y="283088"/>
                    <a:pt x="392943" y="350691"/>
                  </a:cubicBezTo>
                  <a:cubicBezTo>
                    <a:pt x="392943" y="439420"/>
                    <a:pt x="312664" y="498572"/>
                    <a:pt x="194359" y="498572"/>
                  </a:cubicBezTo>
                  <a:cubicBezTo>
                    <a:pt x="84504" y="498572"/>
                    <a:pt x="12676" y="452095"/>
                    <a:pt x="0" y="363366"/>
                  </a:cubicBezTo>
                  <a:lnTo>
                    <a:pt x="92954" y="350691"/>
                  </a:lnTo>
                  <a:cubicBezTo>
                    <a:pt x="105630" y="397168"/>
                    <a:pt x="139431" y="422519"/>
                    <a:pt x="198584" y="422519"/>
                  </a:cubicBezTo>
                  <a:cubicBezTo>
                    <a:pt x="261962" y="422519"/>
                    <a:pt x="299989" y="392942"/>
                    <a:pt x="299989" y="354916"/>
                  </a:cubicBezTo>
                  <a:cubicBezTo>
                    <a:pt x="299989" y="325339"/>
                    <a:pt x="278863" y="304214"/>
                    <a:pt x="232386" y="291538"/>
                  </a:cubicBezTo>
                  <a:lnTo>
                    <a:pt x="147882" y="278862"/>
                  </a:lnTo>
                  <a:cubicBezTo>
                    <a:pt x="59153" y="257736"/>
                    <a:pt x="16901" y="211259"/>
                    <a:pt x="16901" y="143656"/>
                  </a:cubicBezTo>
                  <a:cubicBezTo>
                    <a:pt x="16901" y="59153"/>
                    <a:pt x="92954" y="0"/>
                    <a:pt x="202809" y="0"/>
                  </a:cubicBezTo>
                  <a:cubicBezTo>
                    <a:pt x="308439" y="0"/>
                    <a:pt x="367592" y="50702"/>
                    <a:pt x="384493" y="122530"/>
                  </a:cubicBezTo>
                  <a:lnTo>
                    <a:pt x="299989" y="139431"/>
                  </a:lnTo>
                  <a:close/>
                </a:path>
              </a:pathLst>
            </a:custGeom>
            <a:solidFill>
              <a:schemeClr val="tx1"/>
            </a:solidFill>
            <a:ln w="42252" cap="flat">
              <a:noFill/>
              <a:prstDash val="solid"/>
              <a:miter/>
            </a:ln>
          </p:spPr>
          <p:txBody>
            <a:bodyPr rtlCol="0" anchor="ctr"/>
            <a:lstStyle/>
            <a:p>
              <a:pPr>
                <a:defRPr/>
              </a:pPr>
              <a:endParaRPr lang="fr-FR">
                <a:solidFill>
                  <a:schemeClr val="bg1">
                    <a:lumMod val="95000"/>
                    <a:lumOff val="5000"/>
                  </a:schemeClr>
                </a:solidFill>
                <a:latin typeface="Arial"/>
              </a:endParaRPr>
            </a:p>
          </p:txBody>
        </p:sp>
        <p:sp>
          <p:nvSpPr>
            <p:cNvPr id="29" name="Freeform: Shape 28"/>
            <p:cNvSpPr/>
            <p:nvPr/>
          </p:nvSpPr>
          <p:spPr bwMode="auto">
            <a:xfrm>
              <a:off x="4931960" y="2942468"/>
              <a:ext cx="439420" cy="502796"/>
            </a:xfrm>
            <a:custGeom>
              <a:avLst/>
              <a:gdLst>
                <a:gd name="connsiteX0" fmla="*/ 0 w 439420"/>
                <a:gd name="connsiteY0" fmla="*/ 253511 h 502797"/>
                <a:gd name="connsiteX1" fmla="*/ 223935 w 439420"/>
                <a:gd name="connsiteY1" fmla="*/ 0 h 502797"/>
                <a:gd name="connsiteX2" fmla="*/ 439420 w 439420"/>
                <a:gd name="connsiteY2" fmla="*/ 245061 h 502797"/>
                <a:gd name="connsiteX3" fmla="*/ 439420 w 439420"/>
                <a:gd name="connsiteY3" fmla="*/ 278862 h 502797"/>
                <a:gd name="connsiteX4" fmla="*/ 97179 w 439420"/>
                <a:gd name="connsiteY4" fmla="*/ 278862 h 502797"/>
                <a:gd name="connsiteX5" fmla="*/ 236611 w 439420"/>
                <a:gd name="connsiteY5" fmla="*/ 422519 h 502797"/>
                <a:gd name="connsiteX6" fmla="*/ 346466 w 439420"/>
                <a:gd name="connsiteY6" fmla="*/ 354916 h 502797"/>
                <a:gd name="connsiteX7" fmla="*/ 435195 w 439420"/>
                <a:gd name="connsiteY7" fmla="*/ 371817 h 502797"/>
                <a:gd name="connsiteX8" fmla="*/ 232386 w 439420"/>
                <a:gd name="connsiteY8" fmla="*/ 502797 h 502797"/>
                <a:gd name="connsiteX9" fmla="*/ 0 w 439420"/>
                <a:gd name="connsiteY9" fmla="*/ 253511 h 502797"/>
                <a:gd name="connsiteX10" fmla="*/ 346466 w 439420"/>
                <a:gd name="connsiteY10" fmla="*/ 211259 h 502797"/>
                <a:gd name="connsiteX11" fmla="*/ 223935 w 439420"/>
                <a:gd name="connsiteY11" fmla="*/ 84504 h 502797"/>
                <a:gd name="connsiteX12" fmla="*/ 92954 w 439420"/>
                <a:gd name="connsiteY12" fmla="*/ 211259 h 502797"/>
                <a:gd name="connsiteX13" fmla="*/ 346466 w 439420"/>
                <a:gd name="connsiteY13" fmla="*/ 211259 h 502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420" h="502797" fill="norm" stroke="1" extrusionOk="0">
                  <a:moveTo>
                    <a:pt x="0" y="253511"/>
                  </a:moveTo>
                  <a:cubicBezTo>
                    <a:pt x="0" y="105630"/>
                    <a:pt x="88729" y="0"/>
                    <a:pt x="223935" y="0"/>
                  </a:cubicBezTo>
                  <a:cubicBezTo>
                    <a:pt x="333790" y="0"/>
                    <a:pt x="439420" y="67603"/>
                    <a:pt x="439420" y="245061"/>
                  </a:cubicBezTo>
                  <a:lnTo>
                    <a:pt x="439420" y="278862"/>
                  </a:lnTo>
                  <a:lnTo>
                    <a:pt x="97179" y="278862"/>
                  </a:lnTo>
                  <a:cubicBezTo>
                    <a:pt x="101405" y="371817"/>
                    <a:pt x="152107" y="422519"/>
                    <a:pt x="236611" y="422519"/>
                  </a:cubicBezTo>
                  <a:cubicBezTo>
                    <a:pt x="291538" y="422519"/>
                    <a:pt x="329565" y="397168"/>
                    <a:pt x="346466" y="354916"/>
                  </a:cubicBezTo>
                  <a:lnTo>
                    <a:pt x="435195" y="371817"/>
                  </a:lnTo>
                  <a:cubicBezTo>
                    <a:pt x="414069" y="452095"/>
                    <a:pt x="338015" y="502797"/>
                    <a:pt x="232386" y="502797"/>
                  </a:cubicBezTo>
                  <a:cubicBezTo>
                    <a:pt x="88729" y="502797"/>
                    <a:pt x="0" y="405618"/>
                    <a:pt x="0" y="253511"/>
                  </a:cubicBezTo>
                  <a:close/>
                  <a:moveTo>
                    <a:pt x="346466" y="211259"/>
                  </a:moveTo>
                  <a:cubicBezTo>
                    <a:pt x="346466" y="135206"/>
                    <a:pt x="299989" y="84504"/>
                    <a:pt x="223935" y="84504"/>
                  </a:cubicBezTo>
                  <a:cubicBezTo>
                    <a:pt x="147882" y="84504"/>
                    <a:pt x="97179" y="143656"/>
                    <a:pt x="92954" y="211259"/>
                  </a:cubicBezTo>
                  <a:lnTo>
                    <a:pt x="346466" y="211259"/>
                  </a:lnTo>
                  <a:close/>
                </a:path>
              </a:pathLst>
            </a:custGeom>
            <a:solidFill>
              <a:schemeClr val="tx1"/>
            </a:solidFill>
            <a:ln w="42252" cap="flat">
              <a:noFill/>
              <a:prstDash val="solid"/>
              <a:miter/>
            </a:ln>
          </p:spPr>
          <p:txBody>
            <a:bodyPr rtlCol="0" anchor="ctr"/>
            <a:lstStyle/>
            <a:p>
              <a:pPr>
                <a:defRPr/>
              </a:pPr>
              <a:endParaRPr lang="fr-FR">
                <a:solidFill>
                  <a:schemeClr val="bg1">
                    <a:lumMod val="95000"/>
                    <a:lumOff val="5000"/>
                  </a:schemeClr>
                </a:solidFill>
                <a:latin typeface="Arial"/>
              </a:endParaRPr>
            </a:p>
          </p:txBody>
        </p:sp>
        <p:sp>
          <p:nvSpPr>
            <p:cNvPr id="30" name="Freeform: Shape 29"/>
            <p:cNvSpPr/>
            <p:nvPr/>
          </p:nvSpPr>
          <p:spPr bwMode="auto">
            <a:xfrm>
              <a:off x="5477010" y="2790361"/>
              <a:ext cx="92954" cy="646453"/>
            </a:xfrm>
            <a:custGeom>
              <a:avLst/>
              <a:gdLst>
                <a:gd name="connsiteX0" fmla="*/ 92954 w 92954"/>
                <a:gd name="connsiteY0" fmla="*/ 646454 h 646453"/>
                <a:gd name="connsiteX1" fmla="*/ 0 w 92954"/>
                <a:gd name="connsiteY1" fmla="*/ 646454 h 646453"/>
                <a:gd name="connsiteX2" fmla="*/ 0 w 92954"/>
                <a:gd name="connsiteY2" fmla="*/ 0 h 646453"/>
                <a:gd name="connsiteX3" fmla="*/ 92954 w 92954"/>
                <a:gd name="connsiteY3" fmla="*/ 0 h 646453"/>
                <a:gd name="connsiteX4" fmla="*/ 92954 w 92954"/>
                <a:gd name="connsiteY4" fmla="*/ 646454 h 646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954" h="646453" fill="norm" stroke="1" extrusionOk="0">
                  <a:moveTo>
                    <a:pt x="92954" y="646454"/>
                  </a:moveTo>
                  <a:lnTo>
                    <a:pt x="0" y="646454"/>
                  </a:lnTo>
                  <a:lnTo>
                    <a:pt x="0" y="0"/>
                  </a:lnTo>
                  <a:lnTo>
                    <a:pt x="92954" y="0"/>
                  </a:lnTo>
                  <a:lnTo>
                    <a:pt x="92954" y="646454"/>
                  </a:lnTo>
                  <a:close/>
                </a:path>
              </a:pathLst>
            </a:custGeom>
            <a:solidFill>
              <a:schemeClr val="tx1"/>
            </a:solidFill>
            <a:ln w="42252" cap="flat">
              <a:noFill/>
              <a:prstDash val="solid"/>
              <a:miter/>
            </a:ln>
          </p:spPr>
          <p:txBody>
            <a:bodyPr rtlCol="0" anchor="ctr"/>
            <a:lstStyle/>
            <a:p>
              <a:pPr>
                <a:defRPr/>
              </a:pPr>
              <a:endParaRPr lang="fr-FR">
                <a:solidFill>
                  <a:schemeClr val="bg1">
                    <a:lumMod val="95000"/>
                    <a:lumOff val="5000"/>
                  </a:schemeClr>
                </a:solidFill>
                <a:latin typeface="Arial"/>
              </a:endParaRPr>
            </a:p>
          </p:txBody>
        </p:sp>
        <p:sp>
          <p:nvSpPr>
            <p:cNvPr id="31" name="Freeform: Shape 30"/>
            <p:cNvSpPr/>
            <p:nvPr/>
          </p:nvSpPr>
          <p:spPr bwMode="auto">
            <a:xfrm>
              <a:off x="5654468" y="2760785"/>
              <a:ext cx="299988" cy="676030"/>
            </a:xfrm>
            <a:custGeom>
              <a:avLst/>
              <a:gdLst>
                <a:gd name="connsiteX0" fmla="*/ 274638 w 299988"/>
                <a:gd name="connsiteY0" fmla="*/ 266187 h 676030"/>
                <a:gd name="connsiteX1" fmla="*/ 169008 w 299988"/>
                <a:gd name="connsiteY1" fmla="*/ 266187 h 676030"/>
                <a:gd name="connsiteX2" fmla="*/ 169008 w 299988"/>
                <a:gd name="connsiteY2" fmla="*/ 676030 h 676030"/>
                <a:gd name="connsiteX3" fmla="*/ 76054 w 299988"/>
                <a:gd name="connsiteY3" fmla="*/ 676030 h 676030"/>
                <a:gd name="connsiteX4" fmla="*/ 76054 w 299988"/>
                <a:gd name="connsiteY4" fmla="*/ 266187 h 676030"/>
                <a:gd name="connsiteX5" fmla="*/ 0 w 299988"/>
                <a:gd name="connsiteY5" fmla="*/ 266187 h 676030"/>
                <a:gd name="connsiteX6" fmla="*/ 0 w 299988"/>
                <a:gd name="connsiteY6" fmla="*/ 190133 h 676030"/>
                <a:gd name="connsiteX7" fmla="*/ 76054 w 299988"/>
                <a:gd name="connsiteY7" fmla="*/ 190133 h 676030"/>
                <a:gd name="connsiteX8" fmla="*/ 76054 w 299988"/>
                <a:gd name="connsiteY8" fmla="*/ 135206 h 676030"/>
                <a:gd name="connsiteX9" fmla="*/ 219710 w 299988"/>
                <a:gd name="connsiteY9" fmla="*/ 0 h 676030"/>
                <a:gd name="connsiteX10" fmla="*/ 299989 w 299988"/>
                <a:gd name="connsiteY10" fmla="*/ 12676 h 676030"/>
                <a:gd name="connsiteX11" fmla="*/ 278863 w 299988"/>
                <a:gd name="connsiteY11" fmla="*/ 88729 h 676030"/>
                <a:gd name="connsiteX12" fmla="*/ 236611 w 299988"/>
                <a:gd name="connsiteY12" fmla="*/ 80279 h 676030"/>
                <a:gd name="connsiteX13" fmla="*/ 173233 w 299988"/>
                <a:gd name="connsiteY13" fmla="*/ 147882 h 676030"/>
                <a:gd name="connsiteX14" fmla="*/ 173233 w 299988"/>
                <a:gd name="connsiteY14" fmla="*/ 190133 h 676030"/>
                <a:gd name="connsiteX15" fmla="*/ 278863 w 299988"/>
                <a:gd name="connsiteY15" fmla="*/ 190133 h 676030"/>
                <a:gd name="connsiteX16" fmla="*/ 278863 w 299988"/>
                <a:gd name="connsiteY16" fmla="*/ 266187 h 67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9988" h="676030" fill="norm" stroke="1" extrusionOk="0">
                  <a:moveTo>
                    <a:pt x="274638" y="266187"/>
                  </a:moveTo>
                  <a:lnTo>
                    <a:pt x="169008" y="266187"/>
                  </a:lnTo>
                  <a:lnTo>
                    <a:pt x="169008" y="676030"/>
                  </a:lnTo>
                  <a:lnTo>
                    <a:pt x="76054" y="676030"/>
                  </a:lnTo>
                  <a:lnTo>
                    <a:pt x="76054" y="266187"/>
                  </a:lnTo>
                  <a:lnTo>
                    <a:pt x="0" y="266187"/>
                  </a:lnTo>
                  <a:lnTo>
                    <a:pt x="0" y="190133"/>
                  </a:lnTo>
                  <a:lnTo>
                    <a:pt x="76054" y="190133"/>
                  </a:lnTo>
                  <a:lnTo>
                    <a:pt x="76054" y="135206"/>
                  </a:lnTo>
                  <a:cubicBezTo>
                    <a:pt x="76054" y="46477"/>
                    <a:pt x="143657" y="0"/>
                    <a:pt x="219710" y="0"/>
                  </a:cubicBezTo>
                  <a:cubicBezTo>
                    <a:pt x="257737" y="0"/>
                    <a:pt x="287313" y="8450"/>
                    <a:pt x="299989" y="12676"/>
                  </a:cubicBezTo>
                  <a:lnTo>
                    <a:pt x="278863" y="88729"/>
                  </a:lnTo>
                  <a:cubicBezTo>
                    <a:pt x="270412" y="84504"/>
                    <a:pt x="257737" y="80279"/>
                    <a:pt x="236611" y="80279"/>
                  </a:cubicBezTo>
                  <a:cubicBezTo>
                    <a:pt x="190134" y="80279"/>
                    <a:pt x="173233" y="105630"/>
                    <a:pt x="173233" y="147882"/>
                  </a:cubicBezTo>
                  <a:lnTo>
                    <a:pt x="173233" y="190133"/>
                  </a:lnTo>
                  <a:lnTo>
                    <a:pt x="278863" y="190133"/>
                  </a:lnTo>
                  <a:lnTo>
                    <a:pt x="278863" y="266187"/>
                  </a:lnTo>
                  <a:close/>
                </a:path>
              </a:pathLst>
            </a:custGeom>
            <a:solidFill>
              <a:schemeClr val="tx1"/>
            </a:solidFill>
            <a:ln w="42252" cap="flat">
              <a:noFill/>
              <a:prstDash val="solid"/>
              <a:miter/>
            </a:ln>
          </p:spPr>
          <p:txBody>
            <a:bodyPr rtlCol="0" anchor="ctr"/>
            <a:lstStyle/>
            <a:p>
              <a:pPr>
                <a:defRPr/>
              </a:pPr>
              <a:endParaRPr lang="fr-FR">
                <a:solidFill>
                  <a:schemeClr val="bg1">
                    <a:lumMod val="95000"/>
                    <a:lumOff val="5000"/>
                  </a:schemeClr>
                </a:solidFill>
                <a:latin typeface="Arial"/>
              </a:endParaRPr>
            </a:p>
          </p:txBody>
        </p:sp>
        <p:sp>
          <p:nvSpPr>
            <p:cNvPr id="32" name="Freeform: Shape 31"/>
            <p:cNvSpPr/>
            <p:nvPr/>
          </p:nvSpPr>
          <p:spPr bwMode="auto">
            <a:xfrm>
              <a:off x="5984033" y="2946693"/>
              <a:ext cx="447870" cy="498572"/>
            </a:xfrm>
            <a:custGeom>
              <a:avLst/>
              <a:gdLst>
                <a:gd name="connsiteX0" fmla="*/ 0 w 447870"/>
                <a:gd name="connsiteY0" fmla="*/ 249286 h 498572"/>
                <a:gd name="connsiteX1" fmla="*/ 223935 w 447870"/>
                <a:gd name="connsiteY1" fmla="*/ 0 h 498572"/>
                <a:gd name="connsiteX2" fmla="*/ 447870 w 447870"/>
                <a:gd name="connsiteY2" fmla="*/ 249286 h 498572"/>
                <a:gd name="connsiteX3" fmla="*/ 223935 w 447870"/>
                <a:gd name="connsiteY3" fmla="*/ 498572 h 498572"/>
                <a:gd name="connsiteX4" fmla="*/ 0 w 447870"/>
                <a:gd name="connsiteY4" fmla="*/ 249286 h 498572"/>
                <a:gd name="connsiteX5" fmla="*/ 354916 w 447870"/>
                <a:gd name="connsiteY5" fmla="*/ 249286 h 498572"/>
                <a:gd name="connsiteX6" fmla="*/ 223935 w 447870"/>
                <a:gd name="connsiteY6" fmla="*/ 76053 h 498572"/>
                <a:gd name="connsiteX7" fmla="*/ 92954 w 447870"/>
                <a:gd name="connsiteY7" fmla="*/ 249286 h 498572"/>
                <a:gd name="connsiteX8" fmla="*/ 223935 w 447870"/>
                <a:gd name="connsiteY8" fmla="*/ 418294 h 498572"/>
                <a:gd name="connsiteX9" fmla="*/ 354916 w 447870"/>
                <a:gd name="connsiteY9" fmla="*/ 249286 h 498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7870" h="498572" fill="norm" stroke="1" extrusionOk="0">
                  <a:moveTo>
                    <a:pt x="0" y="249286"/>
                  </a:moveTo>
                  <a:cubicBezTo>
                    <a:pt x="0" y="97179"/>
                    <a:pt x="88729" y="0"/>
                    <a:pt x="223935" y="0"/>
                  </a:cubicBezTo>
                  <a:cubicBezTo>
                    <a:pt x="359141" y="0"/>
                    <a:pt x="447870" y="101405"/>
                    <a:pt x="447870" y="249286"/>
                  </a:cubicBezTo>
                  <a:cubicBezTo>
                    <a:pt x="447870" y="397168"/>
                    <a:pt x="359141" y="498572"/>
                    <a:pt x="223935" y="498572"/>
                  </a:cubicBezTo>
                  <a:cubicBezTo>
                    <a:pt x="88729" y="498572"/>
                    <a:pt x="0" y="401393"/>
                    <a:pt x="0" y="249286"/>
                  </a:cubicBezTo>
                  <a:close/>
                  <a:moveTo>
                    <a:pt x="354916" y="249286"/>
                  </a:moveTo>
                  <a:cubicBezTo>
                    <a:pt x="354916" y="156332"/>
                    <a:pt x="312664" y="76053"/>
                    <a:pt x="223935" y="76053"/>
                  </a:cubicBezTo>
                  <a:cubicBezTo>
                    <a:pt x="135206" y="76053"/>
                    <a:pt x="92954" y="156332"/>
                    <a:pt x="92954" y="249286"/>
                  </a:cubicBezTo>
                  <a:cubicBezTo>
                    <a:pt x="92954" y="342240"/>
                    <a:pt x="135206" y="418294"/>
                    <a:pt x="223935" y="418294"/>
                  </a:cubicBezTo>
                  <a:cubicBezTo>
                    <a:pt x="312664" y="422519"/>
                    <a:pt x="354916" y="342240"/>
                    <a:pt x="354916" y="249286"/>
                  </a:cubicBezTo>
                  <a:close/>
                </a:path>
              </a:pathLst>
            </a:custGeom>
            <a:solidFill>
              <a:schemeClr val="tx1"/>
            </a:solidFill>
            <a:ln w="42252" cap="flat">
              <a:noFill/>
              <a:prstDash val="solid"/>
              <a:miter/>
            </a:ln>
          </p:spPr>
          <p:txBody>
            <a:bodyPr rtlCol="0" anchor="ctr"/>
            <a:lstStyle/>
            <a:p>
              <a:pPr>
                <a:defRPr/>
              </a:pPr>
              <a:endParaRPr lang="fr-FR">
                <a:solidFill>
                  <a:schemeClr val="bg1">
                    <a:lumMod val="95000"/>
                    <a:lumOff val="5000"/>
                  </a:schemeClr>
                </a:solidFill>
                <a:latin typeface="Arial"/>
              </a:endParaRPr>
            </a:p>
          </p:txBody>
        </p:sp>
        <p:sp>
          <p:nvSpPr>
            <p:cNvPr id="33" name="Freeform: Shape 32"/>
            <p:cNvSpPr/>
            <p:nvPr/>
          </p:nvSpPr>
          <p:spPr bwMode="auto">
            <a:xfrm>
              <a:off x="6541758" y="2946693"/>
              <a:ext cx="401393" cy="490121"/>
            </a:xfrm>
            <a:custGeom>
              <a:avLst/>
              <a:gdLst>
                <a:gd name="connsiteX0" fmla="*/ 92954 w 401393"/>
                <a:gd name="connsiteY0" fmla="*/ 490122 h 490121"/>
                <a:gd name="connsiteX1" fmla="*/ 0 w 401393"/>
                <a:gd name="connsiteY1" fmla="*/ 490122 h 490121"/>
                <a:gd name="connsiteX2" fmla="*/ 0 w 401393"/>
                <a:gd name="connsiteY2" fmla="*/ 4225 h 490121"/>
                <a:gd name="connsiteX3" fmla="*/ 88729 w 401393"/>
                <a:gd name="connsiteY3" fmla="*/ 4225 h 490121"/>
                <a:gd name="connsiteX4" fmla="*/ 88729 w 401393"/>
                <a:gd name="connsiteY4" fmla="*/ 84504 h 490121"/>
                <a:gd name="connsiteX5" fmla="*/ 92954 w 401393"/>
                <a:gd name="connsiteY5" fmla="*/ 84504 h 490121"/>
                <a:gd name="connsiteX6" fmla="*/ 236611 w 401393"/>
                <a:gd name="connsiteY6" fmla="*/ 0 h 490121"/>
                <a:gd name="connsiteX7" fmla="*/ 401393 w 401393"/>
                <a:gd name="connsiteY7" fmla="*/ 181683 h 490121"/>
                <a:gd name="connsiteX8" fmla="*/ 401393 w 401393"/>
                <a:gd name="connsiteY8" fmla="*/ 490122 h 490121"/>
                <a:gd name="connsiteX9" fmla="*/ 308439 w 401393"/>
                <a:gd name="connsiteY9" fmla="*/ 490122 h 490121"/>
                <a:gd name="connsiteX10" fmla="*/ 308439 w 401393"/>
                <a:gd name="connsiteY10" fmla="*/ 194359 h 490121"/>
                <a:gd name="connsiteX11" fmla="*/ 207034 w 401393"/>
                <a:gd name="connsiteY11" fmla="*/ 80279 h 490121"/>
                <a:gd name="connsiteX12" fmla="*/ 92954 w 401393"/>
                <a:gd name="connsiteY12" fmla="*/ 202809 h 490121"/>
                <a:gd name="connsiteX13" fmla="*/ 92954 w 401393"/>
                <a:gd name="connsiteY13" fmla="*/ 490122 h 490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1393" h="490121" fill="norm" stroke="1" extrusionOk="0">
                  <a:moveTo>
                    <a:pt x="92954" y="490122"/>
                  </a:moveTo>
                  <a:lnTo>
                    <a:pt x="0" y="490122"/>
                  </a:lnTo>
                  <a:lnTo>
                    <a:pt x="0" y="4225"/>
                  </a:lnTo>
                  <a:lnTo>
                    <a:pt x="88729" y="4225"/>
                  </a:lnTo>
                  <a:lnTo>
                    <a:pt x="88729" y="84504"/>
                  </a:lnTo>
                  <a:lnTo>
                    <a:pt x="92954" y="84504"/>
                  </a:lnTo>
                  <a:cubicBezTo>
                    <a:pt x="114080" y="33801"/>
                    <a:pt x="164783" y="0"/>
                    <a:pt x="236611" y="0"/>
                  </a:cubicBezTo>
                  <a:cubicBezTo>
                    <a:pt x="333790" y="0"/>
                    <a:pt x="401393" y="63378"/>
                    <a:pt x="401393" y="181683"/>
                  </a:cubicBezTo>
                  <a:lnTo>
                    <a:pt x="401393" y="490122"/>
                  </a:lnTo>
                  <a:lnTo>
                    <a:pt x="308439" y="490122"/>
                  </a:lnTo>
                  <a:lnTo>
                    <a:pt x="308439" y="194359"/>
                  </a:lnTo>
                  <a:cubicBezTo>
                    <a:pt x="308439" y="122530"/>
                    <a:pt x="270412" y="80279"/>
                    <a:pt x="207034" y="80279"/>
                  </a:cubicBezTo>
                  <a:cubicBezTo>
                    <a:pt x="139431" y="80279"/>
                    <a:pt x="92954" y="122530"/>
                    <a:pt x="92954" y="202809"/>
                  </a:cubicBezTo>
                  <a:lnTo>
                    <a:pt x="92954" y="490122"/>
                  </a:lnTo>
                  <a:close/>
                </a:path>
              </a:pathLst>
            </a:custGeom>
            <a:solidFill>
              <a:schemeClr val="tx1"/>
            </a:solidFill>
            <a:ln w="42252" cap="flat">
              <a:noFill/>
              <a:prstDash val="solid"/>
              <a:miter/>
            </a:ln>
          </p:spPr>
          <p:txBody>
            <a:bodyPr rtlCol="0" anchor="ctr"/>
            <a:lstStyle/>
            <a:p>
              <a:pPr>
                <a:defRPr/>
              </a:pPr>
              <a:endParaRPr lang="fr-FR">
                <a:solidFill>
                  <a:schemeClr val="bg1">
                    <a:lumMod val="95000"/>
                    <a:lumOff val="5000"/>
                  </a:schemeClr>
                </a:solidFill>
                <a:latin typeface="Arial"/>
              </a:endParaRPr>
            </a:p>
          </p:txBody>
        </p:sp>
        <p:sp>
          <p:nvSpPr>
            <p:cNvPr id="34" name="Freeform: Shape 33"/>
            <p:cNvSpPr/>
            <p:nvPr/>
          </p:nvSpPr>
          <p:spPr bwMode="auto">
            <a:xfrm>
              <a:off x="7048781" y="2942468"/>
              <a:ext cx="439419" cy="502796"/>
            </a:xfrm>
            <a:custGeom>
              <a:avLst/>
              <a:gdLst>
                <a:gd name="connsiteX0" fmla="*/ 0 w 439419"/>
                <a:gd name="connsiteY0" fmla="*/ 253511 h 502797"/>
                <a:gd name="connsiteX1" fmla="*/ 223935 w 439419"/>
                <a:gd name="connsiteY1" fmla="*/ 0 h 502797"/>
                <a:gd name="connsiteX2" fmla="*/ 439420 w 439419"/>
                <a:gd name="connsiteY2" fmla="*/ 245061 h 502797"/>
                <a:gd name="connsiteX3" fmla="*/ 439420 w 439419"/>
                <a:gd name="connsiteY3" fmla="*/ 278862 h 502797"/>
                <a:gd name="connsiteX4" fmla="*/ 97179 w 439419"/>
                <a:gd name="connsiteY4" fmla="*/ 278862 h 502797"/>
                <a:gd name="connsiteX5" fmla="*/ 236611 w 439419"/>
                <a:gd name="connsiteY5" fmla="*/ 422519 h 502797"/>
                <a:gd name="connsiteX6" fmla="*/ 346466 w 439419"/>
                <a:gd name="connsiteY6" fmla="*/ 354916 h 502797"/>
                <a:gd name="connsiteX7" fmla="*/ 435195 w 439419"/>
                <a:gd name="connsiteY7" fmla="*/ 371817 h 502797"/>
                <a:gd name="connsiteX8" fmla="*/ 232386 w 439419"/>
                <a:gd name="connsiteY8" fmla="*/ 502797 h 502797"/>
                <a:gd name="connsiteX9" fmla="*/ 0 w 439419"/>
                <a:gd name="connsiteY9" fmla="*/ 253511 h 502797"/>
                <a:gd name="connsiteX10" fmla="*/ 346466 w 439419"/>
                <a:gd name="connsiteY10" fmla="*/ 211259 h 502797"/>
                <a:gd name="connsiteX11" fmla="*/ 223935 w 439419"/>
                <a:gd name="connsiteY11" fmla="*/ 84504 h 502797"/>
                <a:gd name="connsiteX12" fmla="*/ 92954 w 439419"/>
                <a:gd name="connsiteY12" fmla="*/ 211259 h 502797"/>
                <a:gd name="connsiteX13" fmla="*/ 346466 w 439419"/>
                <a:gd name="connsiteY13" fmla="*/ 211259 h 502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419" h="502797" fill="norm" stroke="1" extrusionOk="0">
                  <a:moveTo>
                    <a:pt x="0" y="253511"/>
                  </a:moveTo>
                  <a:cubicBezTo>
                    <a:pt x="0" y="105630"/>
                    <a:pt x="88729" y="0"/>
                    <a:pt x="223935" y="0"/>
                  </a:cubicBezTo>
                  <a:cubicBezTo>
                    <a:pt x="333790" y="0"/>
                    <a:pt x="439420" y="67603"/>
                    <a:pt x="439420" y="245061"/>
                  </a:cubicBezTo>
                  <a:lnTo>
                    <a:pt x="439420" y="278862"/>
                  </a:lnTo>
                  <a:lnTo>
                    <a:pt x="97179" y="278862"/>
                  </a:lnTo>
                  <a:cubicBezTo>
                    <a:pt x="101405" y="371817"/>
                    <a:pt x="152107" y="422519"/>
                    <a:pt x="236611" y="422519"/>
                  </a:cubicBezTo>
                  <a:cubicBezTo>
                    <a:pt x="291538" y="422519"/>
                    <a:pt x="329565" y="397168"/>
                    <a:pt x="346466" y="354916"/>
                  </a:cubicBezTo>
                  <a:lnTo>
                    <a:pt x="435195" y="371817"/>
                  </a:lnTo>
                  <a:cubicBezTo>
                    <a:pt x="414069" y="452095"/>
                    <a:pt x="338016" y="502797"/>
                    <a:pt x="232386" y="502797"/>
                  </a:cubicBezTo>
                  <a:cubicBezTo>
                    <a:pt x="88729" y="502797"/>
                    <a:pt x="0" y="405618"/>
                    <a:pt x="0" y="253511"/>
                  </a:cubicBezTo>
                  <a:close/>
                  <a:moveTo>
                    <a:pt x="346466" y="211259"/>
                  </a:moveTo>
                  <a:cubicBezTo>
                    <a:pt x="346466" y="135206"/>
                    <a:pt x="299989" y="84504"/>
                    <a:pt x="223935" y="84504"/>
                  </a:cubicBezTo>
                  <a:cubicBezTo>
                    <a:pt x="147882" y="84504"/>
                    <a:pt x="97179" y="143656"/>
                    <a:pt x="92954" y="211259"/>
                  </a:cubicBezTo>
                  <a:lnTo>
                    <a:pt x="346466" y="211259"/>
                  </a:lnTo>
                  <a:close/>
                </a:path>
              </a:pathLst>
            </a:custGeom>
            <a:solidFill>
              <a:schemeClr val="tx1"/>
            </a:solidFill>
            <a:ln w="42252" cap="flat">
              <a:noFill/>
              <a:prstDash val="solid"/>
              <a:miter/>
            </a:ln>
          </p:spPr>
          <p:txBody>
            <a:bodyPr rtlCol="0" anchor="ctr"/>
            <a:lstStyle/>
            <a:p>
              <a:pPr>
                <a:defRPr/>
              </a:pPr>
              <a:endParaRPr lang="fr-FR">
                <a:solidFill>
                  <a:schemeClr val="bg1">
                    <a:lumMod val="95000"/>
                    <a:lumOff val="5000"/>
                  </a:schemeClr>
                </a:solidFill>
                <a:latin typeface="Arial"/>
              </a:endParaRPr>
            </a:p>
          </p:txBody>
        </p:sp>
        <p:sp>
          <p:nvSpPr>
            <p:cNvPr id="35" name="Freeform: Shape 34"/>
            <p:cNvSpPr/>
            <p:nvPr/>
          </p:nvSpPr>
          <p:spPr bwMode="auto">
            <a:xfrm>
              <a:off x="7589606" y="3301609"/>
              <a:ext cx="143656" cy="143656"/>
            </a:xfrm>
            <a:custGeom>
              <a:avLst/>
              <a:gdLst>
                <a:gd name="connsiteX0" fmla="*/ 0 w 143656"/>
                <a:gd name="connsiteY0" fmla="*/ 71828 h 143656"/>
                <a:gd name="connsiteX1" fmla="*/ 71828 w 143656"/>
                <a:gd name="connsiteY1" fmla="*/ 0 h 143656"/>
                <a:gd name="connsiteX2" fmla="*/ 143657 w 143656"/>
                <a:gd name="connsiteY2" fmla="*/ 71828 h 143656"/>
                <a:gd name="connsiteX3" fmla="*/ 71828 w 143656"/>
                <a:gd name="connsiteY3" fmla="*/ 143656 h 143656"/>
                <a:gd name="connsiteX4" fmla="*/ 0 w 143656"/>
                <a:gd name="connsiteY4" fmla="*/ 71828 h 143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56" h="143656" fill="norm" stroke="1" extrusionOk="0">
                  <a:moveTo>
                    <a:pt x="0" y="71828"/>
                  </a:moveTo>
                  <a:cubicBezTo>
                    <a:pt x="0" y="33802"/>
                    <a:pt x="33802" y="0"/>
                    <a:pt x="71828" y="0"/>
                  </a:cubicBezTo>
                  <a:cubicBezTo>
                    <a:pt x="109855" y="0"/>
                    <a:pt x="143657" y="33802"/>
                    <a:pt x="143657" y="71828"/>
                  </a:cubicBezTo>
                  <a:cubicBezTo>
                    <a:pt x="143657" y="109855"/>
                    <a:pt x="109855" y="143656"/>
                    <a:pt x="71828" y="143656"/>
                  </a:cubicBezTo>
                  <a:cubicBezTo>
                    <a:pt x="33802" y="139431"/>
                    <a:pt x="0" y="109855"/>
                    <a:pt x="0" y="71828"/>
                  </a:cubicBezTo>
                  <a:close/>
                </a:path>
              </a:pathLst>
            </a:custGeom>
            <a:solidFill>
              <a:schemeClr val="accent1"/>
            </a:solidFill>
            <a:ln w="42252" cap="flat">
              <a:noFill/>
              <a:prstDash val="solid"/>
              <a:miter/>
            </a:ln>
          </p:spPr>
          <p:txBody>
            <a:bodyPr rtlCol="0" anchor="ctr"/>
            <a:lstStyle/>
            <a:p>
              <a:pPr>
                <a:defRPr/>
              </a:pPr>
              <a:endParaRPr lang="fr-FR">
                <a:latin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Picture Slide 1">
    <p:spTree>
      <p:nvGrpSpPr>
        <p:cNvPr id="1" name=""/>
        <p:cNvGrpSpPr/>
        <p:nvPr/>
      </p:nvGrpSpPr>
      <p:grpSpPr bwMode="auto">
        <a:xfrm>
          <a:off x="0" y="0"/>
          <a:ext cx="0" cy="0"/>
          <a:chOff x="0" y="0"/>
          <a:chExt cx="0" cy="0"/>
        </a:xfrm>
      </p:grpSpPr>
      <p:sp>
        <p:nvSpPr>
          <p:cNvPr id="3" name="Picture Placeholder 2"/>
          <p:cNvSpPr>
            <a:spLocks noGrp="1"/>
          </p:cNvSpPr>
          <p:nvPr>
            <p:ph type="pic" sz="quarter" idx="15" hasCustomPrompt="1"/>
          </p:nvPr>
        </p:nvSpPr>
        <p:spPr bwMode="auto">
          <a:xfrm>
            <a:off x="6600822" y="728663"/>
            <a:ext cx="2126309" cy="2694652"/>
          </a:xfrm>
          <a:prstGeom prst="roundRect">
            <a:avLst>
              <a:gd name="adj" fmla="val 5000"/>
            </a:avLst>
          </a:prstGeom>
          <a:solidFill>
            <a:schemeClr val="accent2"/>
          </a:solidFill>
        </p:spPr>
        <p:txBody>
          <a:bodyPr lIns="0" tIns="288000" rIns="0" bIns="0"/>
          <a:lstStyle>
            <a:lvl1pPr marL="0" indent="0" algn="ctr">
              <a:buNone/>
              <a:defRPr sz="1800">
                <a:latin typeface="Arial"/>
              </a:defRPr>
            </a:lvl1pPr>
          </a:lstStyle>
          <a:p>
            <a:pPr>
              <a:defRPr/>
            </a:pPr>
            <a:r>
              <a:rPr lang="fr-FR"/>
              <a:t>Insert </a:t>
            </a:r>
            <a:r>
              <a:rPr lang="fr-FR"/>
              <a:t>picture</a:t>
            </a:r>
            <a:endParaRPr lang="fr-FR"/>
          </a:p>
        </p:txBody>
      </p:sp>
      <p:sp>
        <p:nvSpPr>
          <p:cNvPr id="11" name="Picture Placeholder 2"/>
          <p:cNvSpPr>
            <a:spLocks noGrp="1"/>
          </p:cNvSpPr>
          <p:nvPr>
            <p:ph type="pic" sz="quarter" idx="16" hasCustomPrompt="1"/>
          </p:nvPr>
        </p:nvSpPr>
        <p:spPr bwMode="auto">
          <a:xfrm>
            <a:off x="6600822" y="3741686"/>
            <a:ext cx="2126309" cy="2073629"/>
          </a:xfrm>
          <a:prstGeom prst="roundRect">
            <a:avLst>
              <a:gd name="adj" fmla="val 5000"/>
            </a:avLst>
          </a:prstGeom>
          <a:solidFill>
            <a:schemeClr val="accent2"/>
          </a:solidFill>
        </p:spPr>
        <p:txBody>
          <a:bodyPr lIns="0" tIns="288000" rIns="0" bIns="0"/>
          <a:lstStyle>
            <a:lvl1pPr marL="0" indent="0" algn="ctr">
              <a:buNone/>
              <a:defRPr sz="1800">
                <a:latin typeface="Arial"/>
              </a:defRPr>
            </a:lvl1pPr>
          </a:lstStyle>
          <a:p>
            <a:pPr>
              <a:defRPr/>
            </a:pPr>
            <a:r>
              <a:rPr lang="fr-FR"/>
              <a:t>Insert </a:t>
            </a:r>
            <a:r>
              <a:rPr lang="fr-FR"/>
              <a:t>picture</a:t>
            </a:r>
            <a:endParaRPr lang="fr-FR"/>
          </a:p>
        </p:txBody>
      </p:sp>
      <p:sp>
        <p:nvSpPr>
          <p:cNvPr id="12" name="Picture Placeholder 2"/>
          <p:cNvSpPr>
            <a:spLocks noGrp="1"/>
          </p:cNvSpPr>
          <p:nvPr>
            <p:ph type="pic" sz="quarter" idx="17" hasCustomPrompt="1"/>
          </p:nvPr>
        </p:nvSpPr>
        <p:spPr bwMode="auto">
          <a:xfrm>
            <a:off x="9108788" y="1538608"/>
            <a:ext cx="2126309" cy="2178428"/>
          </a:xfrm>
          <a:prstGeom prst="roundRect">
            <a:avLst>
              <a:gd name="adj" fmla="val 5000"/>
            </a:avLst>
          </a:prstGeom>
          <a:solidFill>
            <a:schemeClr val="accent2"/>
          </a:solidFill>
        </p:spPr>
        <p:txBody>
          <a:bodyPr lIns="0" tIns="288000" rIns="0" bIns="0"/>
          <a:lstStyle>
            <a:lvl1pPr marL="0" indent="0" algn="ctr">
              <a:buNone/>
              <a:defRPr sz="1800">
                <a:latin typeface="Arial"/>
              </a:defRPr>
            </a:lvl1pPr>
          </a:lstStyle>
          <a:p>
            <a:pPr>
              <a:defRPr/>
            </a:pPr>
            <a:r>
              <a:rPr lang="fr-FR"/>
              <a:t>Insert </a:t>
            </a:r>
            <a:r>
              <a:rPr lang="fr-FR"/>
              <a:t>picture</a:t>
            </a:r>
            <a:endParaRPr lang="fr-FR"/>
          </a:p>
        </p:txBody>
      </p:sp>
      <p:sp>
        <p:nvSpPr>
          <p:cNvPr id="16" name="Picture Placeholder 2"/>
          <p:cNvSpPr>
            <a:spLocks noGrp="1"/>
          </p:cNvSpPr>
          <p:nvPr>
            <p:ph type="pic" sz="quarter" idx="18" hasCustomPrompt="1"/>
          </p:nvPr>
        </p:nvSpPr>
        <p:spPr bwMode="auto">
          <a:xfrm>
            <a:off x="9108788" y="4095623"/>
            <a:ext cx="2126309" cy="2039747"/>
          </a:xfrm>
          <a:prstGeom prst="roundRect">
            <a:avLst>
              <a:gd name="adj" fmla="val 5000"/>
            </a:avLst>
          </a:prstGeom>
          <a:solidFill>
            <a:schemeClr val="accent2"/>
          </a:solidFill>
        </p:spPr>
        <p:txBody>
          <a:bodyPr lIns="0" tIns="288000" rIns="0" bIns="0"/>
          <a:lstStyle>
            <a:lvl1pPr marL="0" indent="0" algn="ctr">
              <a:buNone/>
              <a:defRPr sz="1800">
                <a:latin typeface="Arial"/>
              </a:defRPr>
            </a:lvl1pPr>
          </a:lstStyle>
          <a:p>
            <a:pPr>
              <a:defRPr/>
            </a:pPr>
            <a:r>
              <a:rPr lang="fr-FR"/>
              <a:t>Insert </a:t>
            </a:r>
            <a:r>
              <a:rPr lang="fr-FR"/>
              <a:t>picture</a:t>
            </a:r>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Picture Slide 2">
    <p:spTree>
      <p:nvGrpSpPr>
        <p:cNvPr id="1" name=""/>
        <p:cNvGrpSpPr/>
        <p:nvPr/>
      </p:nvGrpSpPr>
      <p:grpSpPr bwMode="auto">
        <a:xfrm>
          <a:off x="0" y="0"/>
          <a:ext cx="0" cy="0"/>
          <a:chOff x="0" y="0"/>
          <a:chExt cx="0" cy="0"/>
        </a:xfrm>
      </p:grpSpPr>
      <p:sp>
        <p:nvSpPr>
          <p:cNvPr id="5" name="Picture Placeholder 4"/>
          <p:cNvSpPr>
            <a:spLocks noGrp="1"/>
          </p:cNvSpPr>
          <p:nvPr>
            <p:ph type="pic" sz="quarter" idx="10" hasCustomPrompt="1"/>
          </p:nvPr>
        </p:nvSpPr>
        <p:spPr bwMode="auto">
          <a:xfrm>
            <a:off x="1055688" y="3771901"/>
            <a:ext cx="10080625" cy="2357438"/>
          </a:xfrm>
          <a:prstGeom prst="roundRect">
            <a:avLst>
              <a:gd name="adj" fmla="val 5085"/>
            </a:avLst>
          </a:prstGeom>
          <a:solidFill>
            <a:schemeClr val="accent1"/>
          </a:solidFill>
          <a:effectLst/>
        </p:spPr>
        <p:txBody>
          <a:bodyPr wrap="square" lIns="0" tIns="288000" rIns="0" bIns="0">
            <a:noAutofit/>
          </a:bodyPr>
          <a:lstStyle>
            <a:lvl1pPr algn="ctr">
              <a:defRPr lang="fr-FR" sz="2000">
                <a:latin typeface="Arial"/>
              </a:defRPr>
            </a:lvl1pPr>
          </a:lstStyle>
          <a:p>
            <a:pPr marL="0" lvl="0" indent="0" algn="ctr">
              <a:buNone/>
              <a:defRPr/>
            </a:pPr>
            <a:r>
              <a:rPr lang="fr-FR"/>
              <a:t>Insert </a:t>
            </a:r>
            <a:r>
              <a:rPr lang="fr-FR"/>
              <a:t>picture</a:t>
            </a:r>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Picture Slide 3">
    <p:spTree>
      <p:nvGrpSpPr>
        <p:cNvPr id="1" name=""/>
        <p:cNvGrpSpPr/>
        <p:nvPr/>
      </p:nvGrpSpPr>
      <p:grpSpPr bwMode="auto">
        <a:xfrm>
          <a:off x="0" y="0"/>
          <a:ext cx="0" cy="0"/>
          <a:chOff x="0" y="0"/>
          <a:chExt cx="0" cy="0"/>
        </a:xfrm>
      </p:grpSpPr>
      <p:sp>
        <p:nvSpPr>
          <p:cNvPr id="4" name="Picture Placeholder 26"/>
          <p:cNvSpPr>
            <a:spLocks noGrp="1"/>
          </p:cNvSpPr>
          <p:nvPr>
            <p:ph type="pic" sz="quarter" idx="10" hasCustomPrompt="1"/>
          </p:nvPr>
        </p:nvSpPr>
        <p:spPr bwMode="auto">
          <a:xfrm>
            <a:off x="1055688" y="728662"/>
            <a:ext cx="4535488" cy="5400673"/>
          </a:xfrm>
          <a:prstGeom prst="roundRect">
            <a:avLst>
              <a:gd name="adj" fmla="val 3226"/>
            </a:avLst>
          </a:prstGeom>
          <a:solidFill>
            <a:schemeClr val="accent1"/>
          </a:solidFill>
          <a:effectLst/>
        </p:spPr>
        <p:txBody>
          <a:bodyPr wrap="square" lIns="0" tIns="288000" rIns="0" bIns="0">
            <a:noAutofit/>
          </a:bodyPr>
          <a:lstStyle>
            <a:lvl1pPr marL="0" indent="0" algn="ctr">
              <a:buNone/>
              <a:defRPr lang="fr-FR" sz="2000">
                <a:latin typeface="Arial"/>
              </a:defRPr>
            </a:lvl1pPr>
          </a:lstStyle>
          <a:p>
            <a:pPr marL="0" lvl="0" indent="0" algn="ctr">
              <a:buNone/>
              <a:defRPr/>
            </a:pPr>
            <a:r>
              <a:rPr lang="fr-FR"/>
              <a:t>Insert </a:t>
            </a:r>
            <a:r>
              <a:rPr lang="fr-FR"/>
              <a:t>picture</a:t>
            </a:r>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Picture Slide 4">
    <p:spTree>
      <p:nvGrpSpPr>
        <p:cNvPr id="1" name=""/>
        <p:cNvGrpSpPr/>
        <p:nvPr/>
      </p:nvGrpSpPr>
      <p:grpSpPr bwMode="auto">
        <a:xfrm>
          <a:off x="0" y="0"/>
          <a:ext cx="0" cy="0"/>
          <a:chOff x="0" y="0"/>
          <a:chExt cx="0" cy="0"/>
        </a:xfrm>
      </p:grpSpPr>
      <p:sp>
        <p:nvSpPr>
          <p:cNvPr id="4" name="Picture Placeholder 26"/>
          <p:cNvSpPr>
            <a:spLocks noGrp="1"/>
          </p:cNvSpPr>
          <p:nvPr>
            <p:ph type="pic" sz="quarter" idx="10" hasCustomPrompt="1"/>
          </p:nvPr>
        </p:nvSpPr>
        <p:spPr bwMode="auto">
          <a:xfrm>
            <a:off x="6600825" y="1004669"/>
            <a:ext cx="4535488" cy="5853332"/>
          </a:xfrm>
          <a:prstGeom prst="round2SameRect">
            <a:avLst>
              <a:gd name="adj1" fmla="val 4544"/>
              <a:gd name="adj2" fmla="val 0"/>
            </a:avLst>
          </a:prstGeom>
          <a:solidFill>
            <a:schemeClr val="accent1"/>
          </a:solidFill>
          <a:effectLst/>
        </p:spPr>
        <p:txBody>
          <a:bodyPr wrap="square" lIns="0" tIns="288000" rIns="0" bIns="0">
            <a:noAutofit/>
          </a:bodyPr>
          <a:lstStyle>
            <a:lvl1pPr>
              <a:defRPr lang="fr-FR" sz="2000">
                <a:latin typeface="Arial"/>
              </a:defRPr>
            </a:lvl1pPr>
          </a:lstStyle>
          <a:p>
            <a:pPr marL="0" lvl="0" indent="0" algn="ctr">
              <a:buNone/>
              <a:defRPr/>
            </a:pPr>
            <a:r>
              <a:rPr lang="fr-FR"/>
              <a:t>Insert </a:t>
            </a:r>
            <a:r>
              <a:rPr lang="fr-FR"/>
              <a:t>picture</a:t>
            </a:r>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Picture Slide 5">
    <p:spTree>
      <p:nvGrpSpPr>
        <p:cNvPr id="1" name=""/>
        <p:cNvGrpSpPr/>
        <p:nvPr/>
      </p:nvGrpSpPr>
      <p:grpSpPr bwMode="auto">
        <a:xfrm>
          <a:off x="0" y="0"/>
          <a:ext cx="0" cy="0"/>
          <a:chOff x="0" y="0"/>
          <a:chExt cx="0" cy="0"/>
        </a:xfrm>
      </p:grpSpPr>
      <p:sp>
        <p:nvSpPr>
          <p:cNvPr id="11" name="Picture Placeholder 4"/>
          <p:cNvSpPr>
            <a:spLocks noGrp="1"/>
          </p:cNvSpPr>
          <p:nvPr>
            <p:ph type="pic" sz="quarter" idx="10" hasCustomPrompt="1"/>
          </p:nvPr>
        </p:nvSpPr>
        <p:spPr bwMode="auto">
          <a:xfrm>
            <a:off x="1055688" y="728663"/>
            <a:ext cx="2490038" cy="2457450"/>
          </a:xfrm>
          <a:prstGeom prst="roundRect">
            <a:avLst>
              <a:gd name="adj" fmla="val 6540"/>
            </a:avLst>
          </a:prstGeom>
          <a:solidFill>
            <a:schemeClr val="accent1"/>
          </a:solidFill>
          <a:effectLst/>
        </p:spPr>
        <p:txBody>
          <a:bodyPr wrap="square" lIns="0" tIns="288000" rIns="0" bIns="0">
            <a:noAutofit/>
          </a:bodyPr>
          <a:lstStyle>
            <a:lvl1pPr>
              <a:defRPr lang="fr-FR" sz="2000">
                <a:latin typeface="Arial"/>
              </a:defRPr>
            </a:lvl1pPr>
          </a:lstStyle>
          <a:p>
            <a:pPr marL="0" lvl="0" indent="0" algn="ctr">
              <a:buNone/>
              <a:defRPr/>
            </a:pPr>
            <a:r>
              <a:rPr lang="fr-FR"/>
              <a:t>Insert </a:t>
            </a:r>
            <a:r>
              <a:rPr lang="fr-FR"/>
              <a:t>picture</a:t>
            </a:r>
            <a:endParaRPr lang="fr-FR"/>
          </a:p>
        </p:txBody>
      </p:sp>
      <p:sp>
        <p:nvSpPr>
          <p:cNvPr id="3" name="Picture Placeholder 4"/>
          <p:cNvSpPr>
            <a:spLocks noGrp="1"/>
          </p:cNvSpPr>
          <p:nvPr>
            <p:ph type="pic" sz="quarter" idx="11" hasCustomPrompt="1"/>
          </p:nvPr>
        </p:nvSpPr>
        <p:spPr bwMode="auto">
          <a:xfrm>
            <a:off x="1055688" y="3671888"/>
            <a:ext cx="2490038" cy="2457450"/>
          </a:xfrm>
          <a:prstGeom prst="roundRect">
            <a:avLst>
              <a:gd name="adj" fmla="val 6540"/>
            </a:avLst>
          </a:prstGeom>
          <a:solidFill>
            <a:schemeClr val="accent1"/>
          </a:solidFill>
          <a:effectLst/>
        </p:spPr>
        <p:txBody>
          <a:bodyPr wrap="square" lIns="0" tIns="288000" rIns="0" bIns="0">
            <a:noAutofit/>
          </a:bodyPr>
          <a:lstStyle>
            <a:lvl1pPr>
              <a:defRPr lang="fr-FR" sz="2000">
                <a:latin typeface="Arial"/>
              </a:defRPr>
            </a:lvl1pPr>
          </a:lstStyle>
          <a:p>
            <a:pPr marL="0" lvl="0" indent="0" algn="ctr">
              <a:buNone/>
              <a:defRPr/>
            </a:pPr>
            <a:r>
              <a:rPr lang="fr-FR"/>
              <a:t>Insert </a:t>
            </a:r>
            <a:r>
              <a:rPr lang="fr-FR"/>
              <a:t>picture</a:t>
            </a:r>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3D Mockup Slide 1">
    <p:spTree>
      <p:nvGrpSpPr>
        <p:cNvPr id="1" name=""/>
        <p:cNvGrpSpPr/>
        <p:nvPr/>
      </p:nvGrpSpPr>
      <p:grpSpPr bwMode="auto">
        <a:xfrm>
          <a:off x="0" y="0"/>
          <a:ext cx="0" cy="0"/>
          <a:chOff x="0" y="0"/>
          <a:chExt cx="0" cy="0"/>
        </a:xfrm>
      </p:grpSpPr>
      <p:sp>
        <p:nvSpPr>
          <p:cNvPr id="5" name="Picture Placeholder 3"/>
          <p:cNvSpPr>
            <a:spLocks noGrp="1"/>
          </p:cNvSpPr>
          <p:nvPr>
            <p:ph type="pic" sz="quarter" idx="11" hasCustomPrompt="1"/>
          </p:nvPr>
        </p:nvSpPr>
        <p:spPr bwMode="auto">
          <a:xfrm rot="16199999">
            <a:off x="5112930" y="1576643"/>
            <a:ext cx="1877566" cy="7394250"/>
          </a:xfrm>
          <a:custGeom>
            <a:avLst/>
            <a:gdLst>
              <a:gd name="connsiteX0" fmla="*/ 249440 w 2528169"/>
              <a:gd name="connsiteY0" fmla="*/ 0 h 5511451"/>
              <a:gd name="connsiteX1" fmla="*/ 2276641 w 2528169"/>
              <a:gd name="connsiteY1" fmla="*/ 0 h 5511451"/>
              <a:gd name="connsiteX2" fmla="*/ 2374544 w 2528169"/>
              <a:gd name="connsiteY2" fmla="*/ 19766 h 5511451"/>
              <a:gd name="connsiteX3" fmla="*/ 2528169 w 2528169"/>
              <a:gd name="connsiteY3" fmla="*/ 251532 h 5511451"/>
              <a:gd name="connsiteX4" fmla="*/ 2528169 w 2528169"/>
              <a:gd name="connsiteY4" fmla="*/ 5259918 h 5511451"/>
              <a:gd name="connsiteX5" fmla="*/ 2276636 w 2528169"/>
              <a:gd name="connsiteY5" fmla="*/ 5511451 h 5511451"/>
              <a:gd name="connsiteX6" fmla="*/ 249445 w 2528169"/>
              <a:gd name="connsiteY6" fmla="*/ 5511451 h 5511451"/>
              <a:gd name="connsiteX7" fmla="*/ 3023 w 2528169"/>
              <a:gd name="connsiteY7" fmla="*/ 5310611 h 5511451"/>
              <a:gd name="connsiteX8" fmla="*/ 0 w 2528169"/>
              <a:gd name="connsiteY8" fmla="*/ 5280631 h 5511451"/>
              <a:gd name="connsiteX9" fmla="*/ 0 w 2528169"/>
              <a:gd name="connsiteY9" fmla="*/ 230820 h 5511451"/>
              <a:gd name="connsiteX10" fmla="*/ 3023 w 2528169"/>
              <a:gd name="connsiteY10" fmla="*/ 200839 h 5511451"/>
              <a:gd name="connsiteX11" fmla="*/ 151537 w 2528169"/>
              <a:gd name="connsiteY11" fmla="*/ 19766 h 551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169" h="5511451" fill="norm" stroke="1" extrusionOk="0">
                <a:moveTo>
                  <a:pt x="249440" y="0"/>
                </a:moveTo>
                <a:lnTo>
                  <a:pt x="2276641" y="0"/>
                </a:lnTo>
                <a:lnTo>
                  <a:pt x="2374544" y="19766"/>
                </a:lnTo>
                <a:cubicBezTo>
                  <a:pt x="2464823" y="57951"/>
                  <a:pt x="2528169" y="147344"/>
                  <a:pt x="2528169" y="251532"/>
                </a:cubicBezTo>
                <a:lnTo>
                  <a:pt x="2528169" y="5259918"/>
                </a:lnTo>
                <a:cubicBezTo>
                  <a:pt x="2528169" y="5398836"/>
                  <a:pt x="2415554" y="5511451"/>
                  <a:pt x="2276636" y="5511451"/>
                </a:cubicBezTo>
                <a:lnTo>
                  <a:pt x="249445" y="5511451"/>
                </a:lnTo>
                <a:cubicBezTo>
                  <a:pt x="127892" y="5511451"/>
                  <a:pt x="26477" y="5425230"/>
                  <a:pt x="3023" y="5310611"/>
                </a:cubicBezTo>
                <a:lnTo>
                  <a:pt x="0" y="5280631"/>
                </a:lnTo>
                <a:lnTo>
                  <a:pt x="0" y="230820"/>
                </a:lnTo>
                <a:lnTo>
                  <a:pt x="3023" y="200839"/>
                </a:lnTo>
                <a:cubicBezTo>
                  <a:pt x="19776" y="118968"/>
                  <a:pt x="76305" y="51586"/>
                  <a:pt x="151537" y="19766"/>
                </a:cubicBezTo>
                <a:close/>
              </a:path>
            </a:pathLst>
          </a:custGeom>
          <a:solidFill>
            <a:schemeClr val="accent1"/>
          </a:solidFill>
        </p:spPr>
        <p:txBody>
          <a:bodyPr lIns="0" tIns="540000" rIns="0" bIns="0" anchor="t">
            <a:normAutofit/>
          </a:bodyPr>
          <a:lstStyle>
            <a:lvl1pPr>
              <a:defRPr lang="fr-FR" sz="1100">
                <a:solidFill>
                  <a:schemeClr val="tx1"/>
                </a:solidFill>
                <a:latin typeface="Arial"/>
                <a:cs typeface="Segoe UI Semibold"/>
              </a:defRPr>
            </a:lvl1pPr>
          </a:lstStyle>
          <a:p>
            <a:pPr marL="0" lvl="0" indent="0" algn="ctr">
              <a:lnSpc>
                <a:spcPct val="50000"/>
              </a:lnSpc>
              <a:buNone/>
              <a:defRPr/>
            </a:pPr>
            <a:r>
              <a:rPr lang="fr-FR"/>
              <a:t>Insert </a:t>
            </a:r>
            <a:r>
              <a:rPr lang="fr-FR"/>
              <a:t>picture</a:t>
            </a:r>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3D Mockup Slide 2">
    <p:spTree>
      <p:nvGrpSpPr>
        <p:cNvPr id="1" name=""/>
        <p:cNvGrpSpPr/>
        <p:nvPr/>
      </p:nvGrpSpPr>
      <p:grpSpPr bwMode="auto">
        <a:xfrm>
          <a:off x="0" y="0"/>
          <a:ext cx="0" cy="0"/>
          <a:chOff x="0" y="0"/>
          <a:chExt cx="0" cy="0"/>
        </a:xfrm>
      </p:grpSpPr>
      <p:sp>
        <p:nvSpPr>
          <p:cNvPr id="4" name="Picture Placeholder 3"/>
          <p:cNvSpPr>
            <a:spLocks noGrp="1"/>
          </p:cNvSpPr>
          <p:nvPr>
            <p:ph type="pic" sz="quarter" idx="10" hasCustomPrompt="1"/>
          </p:nvPr>
        </p:nvSpPr>
        <p:spPr bwMode="auto">
          <a:xfrm>
            <a:off x="1696214" y="1135380"/>
            <a:ext cx="1877566" cy="7383780"/>
          </a:xfrm>
          <a:custGeom>
            <a:avLst/>
            <a:gdLst>
              <a:gd name="connsiteX0" fmla="*/ 249440 w 2528169"/>
              <a:gd name="connsiteY0" fmla="*/ 0 h 5511451"/>
              <a:gd name="connsiteX1" fmla="*/ 2276641 w 2528169"/>
              <a:gd name="connsiteY1" fmla="*/ 0 h 5511451"/>
              <a:gd name="connsiteX2" fmla="*/ 2374544 w 2528169"/>
              <a:gd name="connsiteY2" fmla="*/ 19766 h 5511451"/>
              <a:gd name="connsiteX3" fmla="*/ 2528169 w 2528169"/>
              <a:gd name="connsiteY3" fmla="*/ 251532 h 5511451"/>
              <a:gd name="connsiteX4" fmla="*/ 2528169 w 2528169"/>
              <a:gd name="connsiteY4" fmla="*/ 5259918 h 5511451"/>
              <a:gd name="connsiteX5" fmla="*/ 2276636 w 2528169"/>
              <a:gd name="connsiteY5" fmla="*/ 5511451 h 5511451"/>
              <a:gd name="connsiteX6" fmla="*/ 249445 w 2528169"/>
              <a:gd name="connsiteY6" fmla="*/ 5511451 h 5511451"/>
              <a:gd name="connsiteX7" fmla="*/ 3023 w 2528169"/>
              <a:gd name="connsiteY7" fmla="*/ 5310611 h 5511451"/>
              <a:gd name="connsiteX8" fmla="*/ 0 w 2528169"/>
              <a:gd name="connsiteY8" fmla="*/ 5280631 h 5511451"/>
              <a:gd name="connsiteX9" fmla="*/ 0 w 2528169"/>
              <a:gd name="connsiteY9" fmla="*/ 230820 h 5511451"/>
              <a:gd name="connsiteX10" fmla="*/ 3023 w 2528169"/>
              <a:gd name="connsiteY10" fmla="*/ 200839 h 5511451"/>
              <a:gd name="connsiteX11" fmla="*/ 151537 w 2528169"/>
              <a:gd name="connsiteY11" fmla="*/ 19766 h 551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169" h="5511451" fill="norm" stroke="1" extrusionOk="0">
                <a:moveTo>
                  <a:pt x="249440" y="0"/>
                </a:moveTo>
                <a:lnTo>
                  <a:pt x="2276641" y="0"/>
                </a:lnTo>
                <a:lnTo>
                  <a:pt x="2374544" y="19766"/>
                </a:lnTo>
                <a:cubicBezTo>
                  <a:pt x="2464823" y="57951"/>
                  <a:pt x="2528169" y="147344"/>
                  <a:pt x="2528169" y="251532"/>
                </a:cubicBezTo>
                <a:lnTo>
                  <a:pt x="2528169" y="5259918"/>
                </a:lnTo>
                <a:cubicBezTo>
                  <a:pt x="2528169" y="5398836"/>
                  <a:pt x="2415554" y="5511451"/>
                  <a:pt x="2276636" y="5511451"/>
                </a:cubicBezTo>
                <a:lnTo>
                  <a:pt x="249445" y="5511451"/>
                </a:lnTo>
                <a:cubicBezTo>
                  <a:pt x="127892" y="5511451"/>
                  <a:pt x="26477" y="5425230"/>
                  <a:pt x="3023" y="5310611"/>
                </a:cubicBezTo>
                <a:lnTo>
                  <a:pt x="0" y="5280631"/>
                </a:lnTo>
                <a:lnTo>
                  <a:pt x="0" y="230820"/>
                </a:lnTo>
                <a:lnTo>
                  <a:pt x="3023" y="200839"/>
                </a:lnTo>
                <a:cubicBezTo>
                  <a:pt x="19776" y="118968"/>
                  <a:pt x="76305" y="51586"/>
                  <a:pt x="151537" y="19766"/>
                </a:cubicBezTo>
                <a:close/>
              </a:path>
            </a:pathLst>
          </a:custGeom>
          <a:solidFill>
            <a:schemeClr val="accent1"/>
          </a:solidFill>
        </p:spPr>
        <p:txBody>
          <a:bodyPr lIns="0" tIns="540000" rIns="0" bIns="0" anchor="t">
            <a:normAutofit/>
          </a:bodyPr>
          <a:lstStyle>
            <a:lvl1pPr>
              <a:defRPr lang="fr-FR" sz="1100">
                <a:solidFill>
                  <a:schemeClr val="tx1"/>
                </a:solidFill>
                <a:latin typeface="Arial"/>
                <a:cs typeface="Segoe UI Semibold"/>
              </a:defRPr>
            </a:lvl1pPr>
          </a:lstStyle>
          <a:p>
            <a:pPr marL="0" lvl="0" indent="0" algn="ctr">
              <a:lnSpc>
                <a:spcPct val="50000"/>
              </a:lnSpc>
              <a:buNone/>
              <a:defRPr/>
            </a:pPr>
            <a:r>
              <a:rPr lang="fr-FR"/>
              <a:t>Insert </a:t>
            </a:r>
            <a:r>
              <a:rPr lang="fr-FR"/>
              <a:t>picture</a:t>
            </a:r>
            <a:endParaRPr lang="fr-F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Pr shadeToTitle="0">
        <a:solidFill>
          <a:schemeClr val="tx1"/>
        </a:solidFill>
      </p:bgPr>
    </p:bg>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jp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0.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 Id="rId3" Type="http://schemas.openxmlformats.org/officeDocument/2006/relationships/image" Target="../media/image5.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6.png"/><Relationship Id="rId3" Type="http://schemas.openxmlformats.org/officeDocument/2006/relationships/image" Target="../media/image2.png"/><Relationship Id="rId4" Type="http://schemas.openxmlformats.org/officeDocument/2006/relationships/image" Target="../media/image7.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1" name="Rectangle 30"/>
          <p:cNvSpPr/>
          <p:nvPr/>
        </p:nvSpPr>
        <p:spPr bwMode="auto">
          <a:xfrm>
            <a:off x="0" y="0"/>
            <a:ext cx="2867025" cy="6858000"/>
          </a:xfrm>
          <a:prstGeom prst="rect">
            <a:avLst/>
          </a:prstGeom>
          <a:solidFill>
            <a:srgbClr val="FF9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ndParaRPr>
          </a:p>
        </p:txBody>
      </p:sp>
      <p:grpSp>
        <p:nvGrpSpPr>
          <p:cNvPr id="2" name="Group 1"/>
          <p:cNvGrpSpPr/>
          <p:nvPr/>
        </p:nvGrpSpPr>
        <p:grpSpPr bwMode="auto">
          <a:xfrm>
            <a:off x="1665513" y="728663"/>
            <a:ext cx="2657904" cy="5400000"/>
            <a:chOff x="1665513" y="728663"/>
            <a:chExt cx="2657904" cy="5400000"/>
          </a:xfrm>
        </p:grpSpPr>
        <p:grpSp>
          <p:nvGrpSpPr>
            <p:cNvPr id="9" name="Group 8"/>
            <p:cNvGrpSpPr/>
            <p:nvPr/>
          </p:nvGrpSpPr>
          <p:grpSpPr bwMode="auto">
            <a:xfrm>
              <a:off x="1665513" y="728663"/>
              <a:ext cx="2657904" cy="5400000"/>
              <a:chOff x="1919860" y="728663"/>
              <a:chExt cx="2657904" cy="5400000"/>
            </a:xfrm>
            <a:solidFill>
              <a:schemeClr val="bg1">
                <a:lumMod val="85000"/>
                <a:lumOff val="15000"/>
                <a:alpha val="78000"/>
              </a:schemeClr>
            </a:solidFill>
          </p:grpSpPr>
          <p:sp>
            <p:nvSpPr>
              <p:cNvPr id="10" name="Freeform: Shape 9"/>
              <p:cNvSpPr/>
              <p:nvPr/>
            </p:nvSpPr>
            <p:spPr bwMode="auto">
              <a:xfrm>
                <a:off x="1951621" y="728663"/>
                <a:ext cx="2592000" cy="5400000"/>
              </a:xfrm>
              <a:custGeom>
                <a:avLst/>
                <a:gdLst>
                  <a:gd name="connsiteX0" fmla="*/ 274337 w 2592000"/>
                  <a:gd name="connsiteY0" fmla="*/ 0 h 5400000"/>
                  <a:gd name="connsiteX1" fmla="*/ 2317663 w 2592000"/>
                  <a:gd name="connsiteY1" fmla="*/ 0 h 5400000"/>
                  <a:gd name="connsiteX2" fmla="*/ 2592000 w 2592000"/>
                  <a:gd name="connsiteY2" fmla="*/ 274337 h 5400000"/>
                  <a:gd name="connsiteX3" fmla="*/ 2592000 w 2592000"/>
                  <a:gd name="connsiteY3" fmla="*/ 5125663 h 5400000"/>
                  <a:gd name="connsiteX4" fmla="*/ 2317663 w 2592000"/>
                  <a:gd name="connsiteY4" fmla="*/ 5400000 h 5400000"/>
                  <a:gd name="connsiteX5" fmla="*/ 1435932 w 2592000"/>
                  <a:gd name="connsiteY5" fmla="*/ 5400000 h 5400000"/>
                  <a:gd name="connsiteX6" fmla="*/ 1432754 w 2592000"/>
                  <a:gd name="connsiteY6" fmla="*/ 5387288 h 5400000"/>
                  <a:gd name="connsiteX7" fmla="*/ 1159246 w 2592000"/>
                  <a:gd name="connsiteY7" fmla="*/ 5387288 h 5400000"/>
                  <a:gd name="connsiteX8" fmla="*/ 1156068 w 2592000"/>
                  <a:gd name="connsiteY8" fmla="*/ 5400000 h 5400000"/>
                  <a:gd name="connsiteX9" fmla="*/ 274337 w 2592000"/>
                  <a:gd name="connsiteY9" fmla="*/ 5400000 h 5400000"/>
                  <a:gd name="connsiteX10" fmla="*/ 0 w 2592000"/>
                  <a:gd name="connsiteY10" fmla="*/ 5125663 h 5400000"/>
                  <a:gd name="connsiteX11" fmla="*/ 0 w 2592000"/>
                  <a:gd name="connsiteY11" fmla="*/ 274337 h 5400000"/>
                  <a:gd name="connsiteX12" fmla="*/ 274337 w 2592000"/>
                  <a:gd name="connsiteY12"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000" h="5400000" fill="norm" stroke="1" extrusionOk="0">
                    <a:moveTo>
                      <a:pt x="274337" y="0"/>
                    </a:moveTo>
                    <a:lnTo>
                      <a:pt x="2317663" y="0"/>
                    </a:lnTo>
                    <a:cubicBezTo>
                      <a:pt x="2469175" y="0"/>
                      <a:pt x="2592000" y="122825"/>
                      <a:pt x="2592000" y="274337"/>
                    </a:cubicBezTo>
                    <a:lnTo>
                      <a:pt x="2592000" y="5125663"/>
                    </a:lnTo>
                    <a:cubicBezTo>
                      <a:pt x="2592000" y="5277175"/>
                      <a:pt x="2469175" y="5400000"/>
                      <a:pt x="2317663" y="5400000"/>
                    </a:cubicBezTo>
                    <a:lnTo>
                      <a:pt x="1435932" y="5400000"/>
                    </a:lnTo>
                    <a:lnTo>
                      <a:pt x="1432754" y="5387288"/>
                    </a:lnTo>
                    <a:lnTo>
                      <a:pt x="1159246" y="5387288"/>
                    </a:lnTo>
                    <a:lnTo>
                      <a:pt x="1156068" y="5400000"/>
                    </a:lnTo>
                    <a:lnTo>
                      <a:pt x="274337" y="5400000"/>
                    </a:lnTo>
                    <a:cubicBezTo>
                      <a:pt x="122825" y="5400000"/>
                      <a:pt x="0" y="5277175"/>
                      <a:pt x="0" y="5125663"/>
                    </a:cubicBezTo>
                    <a:lnTo>
                      <a:pt x="0" y="274337"/>
                    </a:lnTo>
                    <a:cubicBezTo>
                      <a:pt x="0" y="122825"/>
                      <a:pt x="122825" y="0"/>
                      <a:pt x="274337" y="0"/>
                    </a:cubicBez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ndParaRPr>
              </a:p>
            </p:txBody>
          </p:sp>
          <p:sp>
            <p:nvSpPr>
              <p:cNvPr id="15" name="Freeform: Shape 14"/>
              <p:cNvSpPr/>
              <p:nvPr/>
            </p:nvSpPr>
            <p:spPr bwMode="auto">
              <a:xfrm rot="5400000">
                <a:off x="4384694" y="2599751"/>
                <a:ext cx="360000" cy="26141"/>
              </a:xfrm>
              <a:custGeom>
                <a:avLst/>
                <a:gdLst>
                  <a:gd name="connsiteX0" fmla="*/ 0 w 360000"/>
                  <a:gd name="connsiteY0" fmla="*/ 26141 h 26141"/>
                  <a:gd name="connsiteX1" fmla="*/ 0 w 360000"/>
                  <a:gd name="connsiteY1" fmla="*/ 18000 h 26141"/>
                  <a:gd name="connsiteX2" fmla="*/ 18000 w 360000"/>
                  <a:gd name="connsiteY2" fmla="*/ 0 h 26141"/>
                  <a:gd name="connsiteX3" fmla="*/ 342000 w 360000"/>
                  <a:gd name="connsiteY3" fmla="*/ 0 h 26141"/>
                  <a:gd name="connsiteX4" fmla="*/ 360000 w 360000"/>
                  <a:gd name="connsiteY4" fmla="*/ 18000 h 26141"/>
                  <a:gd name="connsiteX5" fmla="*/ 360000 w 360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26141" fill="norm" stroke="1" extrusionOk="0">
                    <a:moveTo>
                      <a:pt x="0" y="26141"/>
                    </a:moveTo>
                    <a:lnTo>
                      <a:pt x="0" y="18000"/>
                    </a:lnTo>
                    <a:cubicBezTo>
                      <a:pt x="0" y="8059"/>
                      <a:pt x="8059" y="0"/>
                      <a:pt x="18000" y="0"/>
                    </a:cubicBezTo>
                    <a:lnTo>
                      <a:pt x="342000" y="0"/>
                    </a:lnTo>
                    <a:cubicBezTo>
                      <a:pt x="351941" y="0"/>
                      <a:pt x="360000" y="8059"/>
                      <a:pt x="360000" y="18000"/>
                    </a:cubicBezTo>
                    <a:lnTo>
                      <a:pt x="360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ndParaRPr>
              </a:p>
            </p:txBody>
          </p:sp>
          <p:sp>
            <p:nvSpPr>
              <p:cNvPr id="16" name="Freeform: Shape 15"/>
              <p:cNvSpPr/>
              <p:nvPr/>
            </p:nvSpPr>
            <p:spPr bwMode="auto">
              <a:xfrm rot="16199999" flipH="1">
                <a:off x="1788931" y="2635754"/>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fill="norm" stroke="1" extrusionOk="0">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ndParaRPr>
              </a:p>
            </p:txBody>
          </p:sp>
          <p:sp>
            <p:nvSpPr>
              <p:cNvPr id="17" name="Freeform: Shape 16"/>
              <p:cNvSpPr/>
              <p:nvPr/>
            </p:nvSpPr>
            <p:spPr bwMode="auto">
              <a:xfrm rot="16199999" flipH="1">
                <a:off x="1788932" y="2275751"/>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fill="norm" stroke="1" extrusionOk="0">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ndParaRPr>
              </a:p>
            </p:txBody>
          </p:sp>
        </p:grpSp>
        <p:sp>
          <p:nvSpPr>
            <p:cNvPr id="18" name="Freeform: Shape 17"/>
            <p:cNvSpPr/>
            <p:nvPr/>
          </p:nvSpPr>
          <p:spPr bwMode="auto">
            <a:xfrm>
              <a:off x="1725465" y="755663"/>
              <a:ext cx="2538000" cy="5346000"/>
            </a:xfrm>
            <a:custGeom>
              <a:avLst/>
              <a:gdLst>
                <a:gd name="connsiteX0" fmla="*/ 251973 w 2538000"/>
                <a:gd name="connsiteY0" fmla="*/ 0 h 5346000"/>
                <a:gd name="connsiteX1" fmla="*/ 891001 w 2538000"/>
                <a:gd name="connsiteY1" fmla="*/ 0 h 5346000"/>
                <a:gd name="connsiteX2" fmla="*/ 899789 w 2538000"/>
                <a:gd name="connsiteY2" fmla="*/ 17999 h 5346000"/>
                <a:gd name="connsiteX3" fmla="*/ 1638211 w 2538000"/>
                <a:gd name="connsiteY3" fmla="*/ 17999 h 5346000"/>
                <a:gd name="connsiteX4" fmla="*/ 1647000 w 2538000"/>
                <a:gd name="connsiteY4" fmla="*/ 0 h 5346000"/>
                <a:gd name="connsiteX5" fmla="*/ 2286027 w 2538000"/>
                <a:gd name="connsiteY5" fmla="*/ 0 h 5346000"/>
                <a:gd name="connsiteX6" fmla="*/ 2538000 w 2538000"/>
                <a:gd name="connsiteY6" fmla="*/ 251973 h 5346000"/>
                <a:gd name="connsiteX7" fmla="*/ 2538000 w 2538000"/>
                <a:gd name="connsiteY7" fmla="*/ 5094027 h 5346000"/>
                <a:gd name="connsiteX8" fmla="*/ 2286027 w 2538000"/>
                <a:gd name="connsiteY8" fmla="*/ 5346000 h 5346000"/>
                <a:gd name="connsiteX9" fmla="*/ 251973 w 2538000"/>
                <a:gd name="connsiteY9" fmla="*/ 5346000 h 5346000"/>
                <a:gd name="connsiteX10" fmla="*/ 0 w 2538000"/>
                <a:gd name="connsiteY10" fmla="*/ 5094027 h 5346000"/>
                <a:gd name="connsiteX11" fmla="*/ 0 w 2538000"/>
                <a:gd name="connsiteY11" fmla="*/ 251973 h 5346000"/>
                <a:gd name="connsiteX12" fmla="*/ 251973 w 2538000"/>
                <a:gd name="connsiteY12" fmla="*/ 0 h 534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8000" h="5346000" fill="norm" stroke="1" extrusionOk="0">
                  <a:moveTo>
                    <a:pt x="251973" y="0"/>
                  </a:moveTo>
                  <a:lnTo>
                    <a:pt x="891001" y="0"/>
                  </a:lnTo>
                  <a:lnTo>
                    <a:pt x="899789" y="17999"/>
                  </a:lnTo>
                  <a:lnTo>
                    <a:pt x="1638211" y="17999"/>
                  </a:lnTo>
                  <a:lnTo>
                    <a:pt x="1647000" y="0"/>
                  </a:lnTo>
                  <a:lnTo>
                    <a:pt x="2286027" y="0"/>
                  </a:lnTo>
                  <a:cubicBezTo>
                    <a:pt x="2425188" y="0"/>
                    <a:pt x="2538000" y="112812"/>
                    <a:pt x="2538000" y="251973"/>
                  </a:cubicBezTo>
                  <a:lnTo>
                    <a:pt x="2538000" y="5094027"/>
                  </a:lnTo>
                  <a:cubicBezTo>
                    <a:pt x="2538000" y="5233188"/>
                    <a:pt x="2425188" y="5346000"/>
                    <a:pt x="2286027" y="5346000"/>
                  </a:cubicBezTo>
                  <a:lnTo>
                    <a:pt x="251973" y="5346000"/>
                  </a:lnTo>
                  <a:cubicBezTo>
                    <a:pt x="112812" y="5346000"/>
                    <a:pt x="0" y="5233188"/>
                    <a:pt x="0" y="5094027"/>
                  </a:cubicBezTo>
                  <a:lnTo>
                    <a:pt x="0" y="251973"/>
                  </a:lnTo>
                  <a:cubicBezTo>
                    <a:pt x="0" y="112812"/>
                    <a:pt x="112812" y="0"/>
                    <a:pt x="251973"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ndParaRPr>
            </a:p>
          </p:txBody>
        </p:sp>
      </p:grpSp>
      <p:sp>
        <p:nvSpPr>
          <p:cNvPr id="20" name="ZoneTexte 3"/>
          <p:cNvSpPr txBox="1"/>
          <p:nvPr/>
        </p:nvSpPr>
        <p:spPr bwMode="auto">
          <a:xfrm flipH="0" flipV="0">
            <a:off x="5602915" y="2707642"/>
            <a:ext cx="4889472" cy="427079"/>
          </a:xfrm>
          <a:prstGeom prst="rect">
            <a:avLst/>
          </a:prstGeom>
          <a:noFill/>
        </p:spPr>
        <p:txBody>
          <a:bodyPr wrap="square" lIns="0" tIns="0" rIns="0" bIns="0" rtlCol="0" anchor="b">
            <a:spAutoFit/>
          </a:bodyPr>
          <a:lstStyle/>
          <a:p>
            <a:pPr>
              <a:defRPr/>
            </a:pPr>
            <a:r>
              <a:rPr lang="da-DK" sz="2800" b="1" spc="-100">
                <a:solidFill>
                  <a:srgbClr val="FF914D"/>
                </a:solidFill>
                <a:latin typeface="Arial"/>
              </a:rPr>
              <a:t>Smart Help Desk System</a:t>
            </a:r>
            <a:endParaRPr sz="1400">
              <a:solidFill>
                <a:srgbClr val="FF914D"/>
              </a:solidFill>
            </a:endParaRPr>
          </a:p>
        </p:txBody>
      </p:sp>
      <p:sp>
        <p:nvSpPr>
          <p:cNvPr id="21" name="ZoneTexte 5"/>
          <p:cNvSpPr txBox="1"/>
          <p:nvPr/>
        </p:nvSpPr>
        <p:spPr bwMode="auto">
          <a:xfrm flipH="0" flipV="0">
            <a:off x="5602915" y="3271222"/>
            <a:ext cx="6086926" cy="568592"/>
          </a:xfrm>
          <a:prstGeom prst="rect">
            <a:avLst/>
          </a:prstGeom>
          <a:noFill/>
        </p:spPr>
        <p:txBody>
          <a:bodyPr wrap="square" lIns="0" tIns="0" rIns="0" bIns="0" rtlCol="0">
            <a:spAutoFit/>
          </a:bodyPr>
          <a:lstStyle/>
          <a:p>
            <a:pPr>
              <a:defRPr/>
            </a:pPr>
            <a:r>
              <a:rPr lang="en-US">
                <a:solidFill>
                  <a:schemeClr val="bg1"/>
                </a:solidFill>
              </a:rPr>
              <a:t>Project Introduction for </a:t>
            </a:r>
            <a:r>
              <a:rPr sz="1800" b="0" i="1" u="none">
                <a:solidFill>
                  <a:schemeClr val="bg1"/>
                </a:solidFill>
                <a:latin typeface="Calibri"/>
                <a:ea typeface="Calibri"/>
                <a:cs typeface="Calibri"/>
              </a:rPr>
              <a:t>BSc (Hons) in Contemporary Software Development</a:t>
            </a:r>
            <a:r>
              <a:rPr>
                <a:solidFill>
                  <a:schemeClr val="bg1"/>
                </a:solidFill>
              </a:rPr>
              <a:t>, 2</a:t>
            </a:r>
            <a:r>
              <a:rPr sz="1800" b="0" i="1" u="none">
                <a:solidFill>
                  <a:schemeClr val="bg1"/>
                </a:solidFill>
                <a:latin typeface="Calibri"/>
                <a:ea typeface="Calibri"/>
                <a:cs typeface="Calibri"/>
              </a:rPr>
              <a:t>022/2023</a:t>
            </a:r>
            <a:r>
              <a:rPr sz="1800" b="0" i="0" u="none">
                <a:solidFill>
                  <a:schemeClr val="bg1"/>
                </a:solidFill>
                <a:latin typeface="Calibri"/>
                <a:ea typeface="Calibri"/>
                <a:cs typeface="Calibri"/>
              </a:rPr>
              <a:t> </a:t>
            </a:r>
            <a:endParaRPr>
              <a:solidFill>
                <a:schemeClr val="bg1"/>
              </a:solidFill>
            </a:endParaRPr>
          </a:p>
        </p:txBody>
      </p:sp>
      <p:pic>
        <p:nvPicPr>
          <p:cNvPr id="529374449" name=""/>
          <p:cNvPicPr>
            <a:picLocks noChangeAspect="1"/>
          </p:cNvPicPr>
          <p:nvPr>
            <p:ph type="pic" sz="quarter" idx="10" hasCustomPrompt="1"/>
          </p:nvPr>
        </p:nvPicPr>
        <p:blipFill>
          <a:blip r:embed="rId2"/>
          <a:stretch/>
        </p:blipFill>
        <p:spPr bwMode="auto">
          <a:xfrm rot="0">
            <a:off x="1806221" y="977591"/>
            <a:ext cx="2376487" cy="3408699"/>
          </a:xfrm>
          <a:prstGeom prst="rect">
            <a:avLst/>
          </a:prstGeom>
        </p:spPr>
      </p:pic>
      <p:sp>
        <p:nvSpPr>
          <p:cNvPr id="1120443325" name="ZoneTexte 5"/>
          <p:cNvSpPr txBox="1"/>
          <p:nvPr/>
        </p:nvSpPr>
        <p:spPr bwMode="auto">
          <a:xfrm flipH="0" flipV="0">
            <a:off x="9739753" y="5910034"/>
            <a:ext cx="2316561" cy="274679"/>
          </a:xfrm>
          <a:prstGeom prst="rect">
            <a:avLst/>
          </a:prstGeom>
          <a:noFill/>
        </p:spPr>
        <p:txBody>
          <a:bodyPr wrap="square" lIns="0" tIns="0" rIns="0" bIns="0" rtlCol="0">
            <a:spAutoFit/>
          </a:bodyPr>
          <a:lstStyle/>
          <a:p>
            <a:pPr>
              <a:defRPr/>
            </a:pPr>
            <a:endParaRPr/>
          </a:p>
        </p:txBody>
      </p:sp>
      <p:sp>
        <p:nvSpPr>
          <p:cNvPr id="1616252255" name="ZoneTexte 5"/>
          <p:cNvSpPr txBox="1"/>
          <p:nvPr/>
        </p:nvSpPr>
        <p:spPr bwMode="auto">
          <a:xfrm flipH="0" flipV="0">
            <a:off x="9158332" y="6322995"/>
            <a:ext cx="2917229" cy="501247"/>
          </a:xfrm>
          <a:prstGeom prst="rect">
            <a:avLst/>
          </a:prstGeom>
          <a:noFill/>
        </p:spPr>
        <p:txBody>
          <a:bodyPr vertOverflow="overflow" horzOverflow="overflow" vert="horz" wrap="square" lIns="0" tIns="0" rIns="0" bIns="0" numCol="1" spcCol="0" rtlCol="0" fromWordArt="0" anchor="b" anchorCtr="0" forceAA="0" upright="0" compatLnSpc="0">
            <a:spAutoFit/>
          </a:bodyPr>
          <a:lstStyle/>
          <a:p>
            <a:pPr algn="r">
              <a:lnSpc>
                <a:spcPct val="130000"/>
              </a:lnSpc>
              <a:spcAft>
                <a:spcPts val="199"/>
              </a:spcAft>
              <a:defRPr/>
            </a:pPr>
            <a:r>
              <a:rPr lang="en-US" sz="1200" b="0" i="0" u="none" strike="noStrike" cap="none" spc="0">
                <a:solidFill>
                  <a:schemeClr val="bg1">
                    <a:lumMod val="85000"/>
                    <a:lumOff val="15000"/>
                  </a:schemeClr>
                </a:solidFill>
                <a:latin typeface="Arial"/>
                <a:ea typeface="Arial"/>
                <a:cs typeface="Arial"/>
              </a:rPr>
              <a:t>Patrick Pulfer,</a:t>
            </a:r>
            <a:r>
              <a:rPr lang="en-US" sz="900">
                <a:solidFill>
                  <a:schemeClr val="bg1">
                    <a:lumMod val="85000"/>
                    <a:lumOff val="15000"/>
                  </a:schemeClr>
                </a:solidFill>
                <a:latin typeface="Arial"/>
              </a:rPr>
              <a:t> </a:t>
            </a:r>
            <a:r>
              <a:rPr lang="en-US" sz="1200" b="0" i="0" u="none" strike="noStrike" cap="none" spc="0">
                <a:solidFill>
                  <a:schemeClr val="bg1">
                    <a:lumMod val="85000"/>
                    <a:lumOff val="15000"/>
                  </a:schemeClr>
                </a:solidFill>
                <a:latin typeface="Arial"/>
                <a:ea typeface="Arial"/>
                <a:cs typeface="Arial"/>
              </a:rPr>
              <a:t>Student </a:t>
            </a:r>
            <a:r>
              <a:rPr lang="en-US" sz="1200" b="0" i="0" u="none" strike="noStrike" cap="none" spc="0">
                <a:solidFill>
                  <a:schemeClr val="bg1">
                    <a:lumMod val="85000"/>
                    <a:lumOff val="15000"/>
                  </a:schemeClr>
                </a:solidFill>
                <a:latin typeface="Arial"/>
                <a:ea typeface="Arial"/>
                <a:cs typeface="Arial"/>
              </a:rPr>
              <a:t>L00177585</a:t>
            </a:r>
            <a:r>
              <a:rPr lang="en-US" sz="1200" b="0" i="0" u="none" strike="noStrike" cap="none" spc="0">
                <a:solidFill>
                  <a:schemeClr val="bg1">
                    <a:lumMod val="85000"/>
                    <a:lumOff val="15000"/>
                  </a:schemeClr>
                </a:solidFill>
                <a:latin typeface="Arial"/>
                <a:ea typeface="Arial"/>
                <a:cs typeface="Arial"/>
              </a:rPr>
              <a:t> at ATU</a:t>
            </a:r>
            <a:endParaRPr lang="en-US" sz="900">
              <a:solidFill>
                <a:schemeClr val="bg1">
                  <a:lumMod val="85000"/>
                  <a:lumOff val="15000"/>
                </a:schemeClr>
              </a:solidFill>
              <a:latin typeface="Arial"/>
            </a:endParaRPr>
          </a:p>
          <a:p>
            <a:pPr algn="r">
              <a:lnSpc>
                <a:spcPct val="130000"/>
              </a:lnSpc>
              <a:spcAft>
                <a:spcPts val="199"/>
              </a:spcAft>
              <a:defRPr/>
            </a:pPr>
            <a:r>
              <a:rPr lang="en-US" sz="1200" b="0" i="0" u="none" strike="noStrike" cap="none" spc="0">
                <a:solidFill>
                  <a:schemeClr val="bg1">
                    <a:lumMod val="85000"/>
                    <a:lumOff val="15000"/>
                  </a:schemeClr>
                </a:solidFill>
                <a:latin typeface="Arial"/>
                <a:ea typeface="Arial"/>
                <a:cs typeface="Arial"/>
              </a:rPr>
              <a:t>May 2023</a:t>
            </a:r>
            <a:endParaRPr lang="en-US" sz="1200"/>
          </a:p>
        </p:txBody>
      </p:sp>
      <p:sp>
        <p:nvSpPr>
          <p:cNvPr id="385404801" name="TextBox 34"/>
          <p:cNvSpPr txBox="1"/>
          <p:nvPr/>
        </p:nvSpPr>
        <p:spPr bwMode="auto">
          <a:xfrm>
            <a:off x="6614780" y="4549528"/>
            <a:ext cx="1806839" cy="213719"/>
          </a:xfrm>
          <a:prstGeom prst="rect">
            <a:avLst/>
          </a:prstGeom>
          <a:noFill/>
        </p:spPr>
        <p:txBody>
          <a:bodyPr wrap="square" lIns="0" tIns="0" rIns="0" bIns="0" rtlCol="0" anchor="b">
            <a:spAutoFit/>
          </a:bodyPr>
          <a:lstStyle/>
          <a:p>
            <a:pPr>
              <a:defRPr/>
            </a:pPr>
            <a:r>
              <a:rPr lang="en-US" sz="1400">
                <a:solidFill>
                  <a:schemeClr val="bg1">
                    <a:lumMod val="95000"/>
                    <a:lumOff val="5000"/>
                  </a:schemeClr>
                </a:solidFill>
                <a:latin typeface="Arial"/>
              </a:rPr>
              <a:t>Patrick Pulfer</a:t>
            </a:r>
            <a:endParaRPr lang="en-US" sz="1400">
              <a:solidFill>
                <a:schemeClr val="bg1">
                  <a:lumMod val="95000"/>
                  <a:lumOff val="5000"/>
                </a:schemeClr>
              </a:solidFill>
              <a:latin typeface="Arial"/>
            </a:endParaRPr>
          </a:p>
        </p:txBody>
      </p:sp>
      <p:pic>
        <p:nvPicPr>
          <p:cNvPr id="1595179935" name="Picture Placeholder 28" descr="A person smiling for the camera&#10;&#10;Description automatically generated"/>
          <p:cNvPicPr>
            <a:picLocks noChangeAspect="1" noGrp="1"/>
          </p:cNvPicPr>
          <p:nvPr>
            <p:ph type="pic" sz="quarter" idx="11"/>
          </p:nvPr>
        </p:nvPicPr>
        <p:blipFill>
          <a:blip r:embed="rId3"/>
          <a:stretch/>
        </p:blipFill>
        <p:spPr bwMode="auto">
          <a:xfrm>
            <a:off x="5536280" y="4300327"/>
            <a:ext cx="864000" cy="864000"/>
          </a:xfrm>
          <a:prstGeom prst="ellipse">
            <a:avLst/>
          </a:prstGeom>
          <a:ln>
            <a:noFill/>
          </a:ln>
        </p:spPr>
      </p:pic>
      <p:sp>
        <p:nvSpPr>
          <p:cNvPr id="1968786660" name="TextBox 18"/>
          <p:cNvSpPr txBox="1"/>
          <p:nvPr/>
        </p:nvSpPr>
        <p:spPr bwMode="auto">
          <a:xfrm>
            <a:off x="6614780" y="4789220"/>
            <a:ext cx="1801079" cy="183240"/>
          </a:xfrm>
          <a:prstGeom prst="rect">
            <a:avLst/>
          </a:prstGeom>
          <a:noFill/>
        </p:spPr>
        <p:txBody>
          <a:bodyPr wrap="square" lIns="0" tIns="0" rIns="0" bIns="0" rtlCol="0" anchor="t">
            <a:spAutoFit/>
          </a:bodyPr>
          <a:lstStyle/>
          <a:p>
            <a:pPr>
              <a:defRPr/>
            </a:pPr>
            <a:r>
              <a:rPr lang="en-US" sz="1200" b="0" i="0" u="none" strike="noStrike" cap="none" spc="0">
                <a:solidFill>
                  <a:schemeClr val="bg1">
                    <a:lumMod val="85000"/>
                    <a:lumOff val="15000"/>
                  </a:schemeClr>
                </a:solidFill>
                <a:latin typeface="Arial"/>
                <a:ea typeface="Arial"/>
                <a:cs typeface="Arial"/>
              </a:rPr>
              <a:t>L00177585</a:t>
            </a:r>
            <a:r>
              <a:rPr lang="en-US" sz="1200" b="0" i="0" u="none" strike="noStrike" cap="none" spc="0">
                <a:solidFill>
                  <a:schemeClr val="bg1">
                    <a:lumMod val="85000"/>
                    <a:lumOff val="15000"/>
                  </a:schemeClr>
                </a:solidFill>
                <a:latin typeface="Arial"/>
                <a:ea typeface="Arial"/>
                <a:cs typeface="Arial"/>
              </a:rPr>
              <a:t> </a:t>
            </a:r>
            <a:endParaRPr/>
          </a:p>
        </p:txBody>
      </p:sp>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Rectangle 3"/>
          <p:cNvSpPr/>
          <p:nvPr/>
        </p:nvSpPr>
        <p:spPr bwMode="auto">
          <a:xfrm>
            <a:off x="1703386" y="3090002"/>
            <a:ext cx="3921266" cy="213719"/>
          </a:xfrm>
          <a:prstGeom prst="rect">
            <a:avLst/>
          </a:prstGeom>
        </p:spPr>
        <p:txBody>
          <a:bodyPr wrap="square" lIns="0" tIns="0" rIns="0" bIns="0" anchor="b">
            <a:spAutoFit/>
          </a:bodyPr>
          <a:lstStyle/>
          <a:p>
            <a:pPr>
              <a:defRPr/>
            </a:pPr>
            <a:r>
              <a:rPr lang="fr-FR" sz="1400">
                <a:solidFill>
                  <a:schemeClr val="bg1"/>
                </a:solidFill>
                <a:latin typeface="Arial"/>
              </a:rPr>
              <a:t>GitHub Projects, Actions and Code Repository</a:t>
            </a:r>
            <a:endParaRPr>
              <a:solidFill>
                <a:schemeClr val="bg1"/>
              </a:solidFill>
            </a:endParaRPr>
          </a:p>
        </p:txBody>
      </p:sp>
      <p:sp>
        <p:nvSpPr>
          <p:cNvPr id="5" name="TextBox 4"/>
          <p:cNvSpPr txBox="1"/>
          <p:nvPr/>
        </p:nvSpPr>
        <p:spPr bwMode="auto">
          <a:xfrm>
            <a:off x="1703387" y="3369270"/>
            <a:ext cx="4001546" cy="2140056"/>
          </a:xfrm>
          <a:prstGeom prst="rect">
            <a:avLst/>
          </a:prstGeom>
          <a:noFill/>
        </p:spPr>
        <p:txBody>
          <a:bodyPr wrap="square" lIns="0" tIns="0" rIns="0" bIns="0" rtlCol="0">
            <a:spAutoFit/>
          </a:bodyPr>
          <a:lstStyle/>
          <a:p>
            <a:pPr>
              <a:lnSpc>
                <a:spcPct val="130000"/>
              </a:lnSpc>
              <a:defRPr/>
            </a:pPr>
            <a:r>
              <a:rPr lang="en-US" sz="1200">
                <a:solidFill>
                  <a:schemeClr val="bg1">
                    <a:lumMod val="85000"/>
                    <a:lumOff val="15000"/>
                  </a:schemeClr>
                </a:solidFill>
                <a:latin typeface="Arial"/>
              </a:rPr>
              <a:t>GitHub was the platform selected for the Project Management, Automated Pipeline and Software Version Control due to it’s excellent integration and ease of use.</a:t>
            </a:r>
            <a:endParaRPr lang="en-US" sz="1200">
              <a:solidFill>
                <a:schemeClr val="bg1">
                  <a:lumMod val="85000"/>
                  <a:lumOff val="15000"/>
                </a:schemeClr>
              </a:solidFill>
              <a:latin typeface="Arial"/>
            </a:endParaRPr>
          </a:p>
          <a:p>
            <a:pPr>
              <a:lnSpc>
                <a:spcPct val="130000"/>
              </a:lnSpc>
              <a:defRPr/>
            </a:pPr>
            <a:endParaRPr lang="fr-FR" sz="1200">
              <a:solidFill>
                <a:schemeClr val="bg1">
                  <a:lumMod val="85000"/>
                  <a:lumOff val="15000"/>
                </a:schemeClr>
              </a:solidFill>
              <a:latin typeface="Arial"/>
            </a:endParaRPr>
          </a:p>
          <a:p>
            <a:pPr>
              <a:lnSpc>
                <a:spcPct val="130000"/>
              </a:lnSpc>
              <a:defRPr/>
            </a:pPr>
            <a:r>
              <a:rPr lang="fr-FR" sz="1200" b="0" i="0" u="none" strike="noStrike" cap="none" spc="0">
                <a:solidFill>
                  <a:schemeClr val="bg1">
                    <a:lumMod val="85000"/>
                    <a:lumOff val="15000"/>
                  </a:schemeClr>
                </a:solidFill>
                <a:latin typeface="Arial"/>
                <a:cs typeface="Arial"/>
              </a:rPr>
              <a:t>Software Version control is a system that manages changes to source code files, documentation and other project-related assets. Tracking, reviewing, reverting modifications and backup code to avoid data loss were ideal use cases for this project's scope. </a:t>
            </a:r>
            <a:endParaRPr lang="fr-FR" sz="1200">
              <a:solidFill>
                <a:schemeClr val="bg1">
                  <a:lumMod val="85000"/>
                  <a:lumOff val="15000"/>
                </a:schemeClr>
              </a:solidFill>
              <a:latin typeface="Arial"/>
            </a:endParaRPr>
          </a:p>
        </p:txBody>
      </p:sp>
      <p:sp>
        <p:nvSpPr>
          <p:cNvPr id="6" name="Rectangle 5"/>
          <p:cNvSpPr/>
          <p:nvPr/>
        </p:nvSpPr>
        <p:spPr bwMode="auto">
          <a:xfrm>
            <a:off x="1703387" y="1899598"/>
            <a:ext cx="3902905" cy="853799"/>
          </a:xfrm>
          <a:prstGeom prst="rect">
            <a:avLst/>
          </a:prstGeom>
        </p:spPr>
        <p:txBody>
          <a:bodyPr wrap="square" lIns="0" tIns="0" rIns="0" bIns="0" anchor="b">
            <a:spAutoFit/>
          </a:bodyPr>
          <a:lstStyle/>
          <a:p>
            <a:pPr>
              <a:defRPr/>
            </a:pPr>
            <a:r>
              <a:rPr lang="fr-FR" sz="2800" b="1" spc="-100">
                <a:solidFill>
                  <a:srgbClr val="FF914D"/>
                </a:solidFill>
                <a:latin typeface="Arial"/>
              </a:rPr>
              <a:t>Project Management for Implementation</a:t>
            </a:r>
            <a:endParaRPr sz="2800" b="1" spc="-100">
              <a:solidFill>
                <a:srgbClr val="FF914D"/>
              </a:solidFill>
              <a:latin typeface="Arial"/>
            </a:endParaRPr>
          </a:p>
        </p:txBody>
      </p:sp>
      <p:sp>
        <p:nvSpPr>
          <p:cNvPr id="11" name="Rectangle: Rounded Corners 10"/>
          <p:cNvSpPr/>
          <p:nvPr/>
        </p:nvSpPr>
        <p:spPr bwMode="auto">
          <a:xfrm flipH="1">
            <a:off x="7840702" y="0"/>
            <a:ext cx="4351297" cy="6858000"/>
          </a:xfrm>
          <a:prstGeom prst="roundRect">
            <a:avLst>
              <a:gd name="adj" fmla="val 0"/>
            </a:avLst>
          </a:prstGeom>
          <a:solidFill>
            <a:srgbClr val="FF9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ndParaRPr>
          </a:p>
        </p:txBody>
      </p:sp>
      <p:pic>
        <p:nvPicPr>
          <p:cNvPr id="1485751328" name=""/>
          <p:cNvPicPr>
            <a:picLocks noChangeAspect="1"/>
          </p:cNvPicPr>
          <p:nvPr>
            <p:ph type="pic" sz="quarter" idx="10" hasCustomPrompt="1"/>
          </p:nvPr>
        </p:nvPicPr>
        <p:blipFill>
          <a:blip r:embed="rId2"/>
          <a:stretch/>
        </p:blipFill>
        <p:spPr bwMode="auto">
          <a:xfrm rot="0" flipH="0" flipV="0">
            <a:off x="6600825" y="1663590"/>
            <a:ext cx="4823549" cy="453548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 name="Rectangle 5"/>
          <p:cNvSpPr/>
          <p:nvPr/>
        </p:nvSpPr>
        <p:spPr bwMode="auto">
          <a:xfrm>
            <a:off x="1055685" y="1607508"/>
            <a:ext cx="4613682" cy="213719"/>
          </a:xfrm>
          <a:prstGeom prst="rect">
            <a:avLst/>
          </a:prstGeom>
        </p:spPr>
        <p:txBody>
          <a:bodyPr wrap="square" lIns="0" tIns="0" rIns="0" bIns="0" anchor="b">
            <a:spAutoFit/>
          </a:bodyPr>
          <a:lstStyle/>
          <a:p>
            <a:pPr>
              <a:defRPr/>
            </a:pPr>
            <a:r>
              <a:rPr lang="fr-FR" sz="1400">
                <a:solidFill>
                  <a:schemeClr val="bg1"/>
                </a:solidFill>
                <a:latin typeface="Arial"/>
              </a:rPr>
              <a:t>Instructed Step by Step testing</a:t>
            </a:r>
            <a:endParaRPr sz="1400">
              <a:solidFill>
                <a:schemeClr val="bg1"/>
              </a:solidFill>
              <a:latin typeface="Arial"/>
            </a:endParaRPr>
          </a:p>
        </p:txBody>
      </p:sp>
      <p:sp>
        <p:nvSpPr>
          <p:cNvPr id="7" name="TextBox 6"/>
          <p:cNvSpPr txBox="1"/>
          <p:nvPr/>
        </p:nvSpPr>
        <p:spPr bwMode="auto">
          <a:xfrm>
            <a:off x="1055686" y="1886015"/>
            <a:ext cx="4607562" cy="475848"/>
          </a:xfrm>
          <a:prstGeom prst="rect">
            <a:avLst/>
          </a:prstGeom>
        </p:spPr>
        <p:txBody>
          <a:bodyPr wrap="square" lIns="0" tIns="0" rIns="0" bIns="0" rtlCol="0" anchor="t">
            <a:spAutoFit/>
          </a:bodyPr>
          <a:lstStyle/>
          <a:p>
            <a:pPr>
              <a:lnSpc>
                <a:spcPct val="130000"/>
              </a:lnSpc>
              <a:defRPr/>
            </a:pPr>
            <a:r>
              <a:rPr lang="fr-FR" sz="1200" b="0" i="0" u="none" strike="noStrike" cap="none" spc="0">
                <a:solidFill>
                  <a:schemeClr val="bg1">
                    <a:lumMod val="85000"/>
                    <a:lumOff val="15000"/>
                  </a:schemeClr>
                </a:solidFill>
                <a:latin typeface="Arial"/>
                <a:cs typeface="Arial"/>
              </a:rPr>
              <a:t>Step-by-step instructions for testing have been designed for each user story to ensure the project's scope is appropriate.</a:t>
            </a:r>
            <a:endParaRPr lang="en-US" sz="1200">
              <a:solidFill>
                <a:schemeClr val="bg1">
                  <a:lumMod val="85000"/>
                  <a:lumOff val="15000"/>
                </a:schemeClr>
              </a:solidFill>
              <a:latin typeface="Arial"/>
            </a:endParaRPr>
          </a:p>
        </p:txBody>
      </p:sp>
      <p:sp>
        <p:nvSpPr>
          <p:cNvPr id="10" name="TextBox 9"/>
          <p:cNvSpPr txBox="1"/>
          <p:nvPr/>
        </p:nvSpPr>
        <p:spPr bwMode="auto">
          <a:xfrm>
            <a:off x="6400163" y="1886015"/>
            <a:ext cx="4601880" cy="1189080"/>
          </a:xfrm>
          <a:prstGeom prst="rect">
            <a:avLst/>
          </a:prstGeom>
        </p:spPr>
        <p:txBody>
          <a:bodyPr wrap="square" lIns="0" tIns="0" rIns="0" bIns="0" rtlCol="0" anchor="t">
            <a:spAutoFit/>
          </a:bodyPr>
          <a:lstStyle/>
          <a:p>
            <a:pPr>
              <a:lnSpc>
                <a:spcPct val="130000"/>
              </a:lnSpc>
              <a:defRPr/>
            </a:pPr>
            <a:r>
              <a:rPr lang="en-US" sz="1200" b="0" i="0" u="none" strike="noStrike" cap="none" spc="0">
                <a:solidFill>
                  <a:schemeClr val="bg1">
                    <a:lumMod val="85000"/>
                    <a:lumOff val="15000"/>
                  </a:schemeClr>
                </a:solidFill>
                <a:latin typeface="Arial"/>
                <a:cs typeface="Arial"/>
              </a:rPr>
              <a:t>Django Unit tests were written to test the planned HTTP requests to ensure availability and expected responses.</a:t>
            </a:r>
            <a:r>
              <a:rPr lang="en-US" sz="1200">
                <a:solidFill>
                  <a:schemeClr val="bg1">
                    <a:lumMod val="85000"/>
                    <a:lumOff val="15000"/>
                  </a:schemeClr>
                </a:solidFill>
                <a:latin typeface="Arial"/>
              </a:rPr>
              <a:t> </a:t>
            </a:r>
            <a:r>
              <a:rPr lang="en-US" sz="1200" b="0" i="0" u="none" strike="noStrike" cap="none" spc="0">
                <a:solidFill>
                  <a:schemeClr val="bg1">
                    <a:lumMod val="85000"/>
                    <a:lumOff val="15000"/>
                  </a:schemeClr>
                </a:solidFill>
                <a:latin typeface="Arial"/>
                <a:cs typeface="Arial"/>
              </a:rPr>
              <a:t>If any of the following tests fail in the future, we can expect that the third-party provider has made changes, and the application will have to adapt to those changes.</a:t>
            </a:r>
            <a:endParaRPr lang="fr-FR" sz="1200">
              <a:solidFill>
                <a:schemeClr val="bg1">
                  <a:lumMod val="85000"/>
                  <a:lumOff val="15000"/>
                </a:schemeClr>
              </a:solidFill>
              <a:latin typeface="Arial"/>
            </a:endParaRPr>
          </a:p>
        </p:txBody>
      </p:sp>
      <p:sp>
        <p:nvSpPr>
          <p:cNvPr id="11" name="Rectangle 10"/>
          <p:cNvSpPr/>
          <p:nvPr/>
        </p:nvSpPr>
        <p:spPr bwMode="auto">
          <a:xfrm>
            <a:off x="6400163" y="1601748"/>
            <a:ext cx="4606560" cy="213719"/>
          </a:xfrm>
          <a:prstGeom prst="rect">
            <a:avLst/>
          </a:prstGeom>
        </p:spPr>
        <p:txBody>
          <a:bodyPr wrap="square" lIns="0" tIns="0" rIns="0" bIns="0" anchor="b">
            <a:spAutoFit/>
          </a:bodyPr>
          <a:lstStyle/>
          <a:p>
            <a:pPr>
              <a:defRPr/>
            </a:pPr>
            <a:r>
              <a:rPr lang="fr-FR" sz="1400">
                <a:solidFill>
                  <a:schemeClr val="bg1"/>
                </a:solidFill>
                <a:latin typeface="Arial"/>
              </a:rPr>
              <a:t>Automated Tests</a:t>
            </a:r>
            <a:endParaRPr sz="1400">
              <a:solidFill>
                <a:schemeClr val="bg1"/>
              </a:solidFill>
              <a:latin typeface="Arial"/>
            </a:endParaRPr>
          </a:p>
        </p:txBody>
      </p:sp>
      <p:sp>
        <p:nvSpPr>
          <p:cNvPr id="1636389502" name=""/>
          <p:cNvSpPr/>
          <p:nvPr/>
        </p:nvSpPr>
        <p:spPr bwMode="auto">
          <a:xfrm flipH="0" flipV="0">
            <a:off x="1055685" y="1200822"/>
            <a:ext cx="237226" cy="228600"/>
          </a:xfrm>
          <a:prstGeom prst="actionButtonDocument">
            <a:avLst/>
          </a:prstGeom>
          <a:solidFill>
            <a:schemeClr val="tx1"/>
          </a:solidFill>
          <a:ln w="12700" cap="flat" cmpd="sng" algn="ctr">
            <a:solidFill>
              <a:srgbClr val="FF914D"/>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269870245" name=""/>
          <p:cNvSpPr/>
          <p:nvPr/>
        </p:nvSpPr>
        <p:spPr bwMode="auto">
          <a:xfrm flipH="0" flipV="0">
            <a:off x="6400163" y="1200822"/>
            <a:ext cx="263190" cy="228010"/>
          </a:xfrm>
          <a:prstGeom prst="actionButtonEnd">
            <a:avLst/>
          </a:prstGeom>
          <a:solidFill>
            <a:schemeClr val="tx1"/>
          </a:solidFill>
          <a:ln w="12700" cap="flat" cmpd="sng" algn="ctr">
            <a:solidFill>
              <a:srgbClr val="FF914D"/>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1193115835" name="ZoneTexte 3"/>
          <p:cNvSpPr txBox="1"/>
          <p:nvPr/>
        </p:nvSpPr>
        <p:spPr bwMode="auto">
          <a:xfrm flipH="0" flipV="0">
            <a:off x="292569" y="289822"/>
            <a:ext cx="7188979" cy="427079"/>
          </a:xfrm>
          <a:prstGeom prst="rect">
            <a:avLst/>
          </a:prstGeom>
          <a:noFill/>
        </p:spPr>
        <p:txBody>
          <a:bodyPr wrap="square" lIns="0" tIns="0" rIns="0" bIns="0" rtlCol="0" anchor="b">
            <a:spAutoFit/>
          </a:bodyPr>
          <a:lstStyle/>
          <a:p>
            <a:pPr>
              <a:defRPr/>
            </a:pPr>
            <a:r>
              <a:rPr lang="da-DK" sz="2800" b="1" i="0" u="none" strike="noStrike" cap="none" spc="-99">
                <a:solidFill>
                  <a:srgbClr val="FF914D"/>
                </a:solidFill>
                <a:latin typeface="Arial"/>
                <a:cs typeface="Arial"/>
              </a:rPr>
              <a:t>Testing</a:t>
            </a:r>
            <a:endParaRPr sz="1400">
              <a:solidFill>
                <a:srgbClr val="FF914D"/>
              </a:solidFill>
            </a:endParaRPr>
          </a:p>
        </p:txBody>
      </p:sp>
      <p:pic>
        <p:nvPicPr>
          <p:cNvPr id="159096379" name=""/>
          <p:cNvPicPr>
            <a:picLocks noChangeAspect="1"/>
          </p:cNvPicPr>
          <p:nvPr/>
        </p:nvPicPr>
        <p:blipFill>
          <a:blip r:embed="rId2"/>
          <a:stretch/>
        </p:blipFill>
        <p:spPr bwMode="auto">
          <a:xfrm flipH="0" flipV="0">
            <a:off x="1055685" y="2988780"/>
            <a:ext cx="4500788" cy="3096507"/>
          </a:xfrm>
          <a:prstGeom prst="rect">
            <a:avLst/>
          </a:prstGeom>
        </p:spPr>
      </p:pic>
      <p:sp>
        <p:nvSpPr>
          <p:cNvPr id="333133250" name="TextBox 6"/>
          <p:cNvSpPr txBox="1"/>
          <p:nvPr/>
        </p:nvSpPr>
        <p:spPr bwMode="auto">
          <a:xfrm flipH="0" flipV="0">
            <a:off x="1433397" y="6249467"/>
            <a:ext cx="3104871" cy="238104"/>
          </a:xfrm>
          <a:prstGeom prst="rect">
            <a:avLst/>
          </a:prstGeom>
        </p:spPr>
        <p:txBody>
          <a:bodyPr wrap="square" lIns="0" tIns="0" rIns="0" bIns="0" rtlCol="0" anchor="t">
            <a:spAutoFit/>
          </a:bodyPr>
          <a:lstStyle/>
          <a:p>
            <a:pPr>
              <a:lnSpc>
                <a:spcPct val="130000"/>
              </a:lnSpc>
              <a:defRPr/>
            </a:pPr>
            <a:r>
              <a:rPr lang="fr-FR" sz="1200" b="0" i="0" u="none" strike="noStrike" cap="none" spc="0">
                <a:solidFill>
                  <a:schemeClr val="bg1">
                    <a:lumMod val="85000"/>
                    <a:lumOff val="15000"/>
                  </a:schemeClr>
                </a:solidFill>
                <a:latin typeface="Arial"/>
                <a:cs typeface="Arial"/>
              </a:rPr>
              <a:t>Automated Tests performed on Code Merge</a:t>
            </a:r>
            <a:endParaRPr lang="en-US" sz="1200">
              <a:solidFill>
                <a:schemeClr val="bg1">
                  <a:lumMod val="85000"/>
                  <a:lumOff val="15000"/>
                </a:schemeClr>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08468718" name="Rectangle 6"/>
          <p:cNvSpPr/>
          <p:nvPr/>
        </p:nvSpPr>
        <p:spPr bwMode="auto">
          <a:xfrm>
            <a:off x="8127600" y="0"/>
            <a:ext cx="4064400" cy="6858000"/>
          </a:xfrm>
          <a:prstGeom prst="rect">
            <a:avLst/>
          </a:prstGeom>
          <a:solidFill>
            <a:srgbClr val="FF9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ndParaRPr>
          </a:p>
        </p:txBody>
      </p:sp>
      <p:sp>
        <p:nvSpPr>
          <p:cNvPr id="1604639477" name="TextBox 9"/>
          <p:cNvSpPr txBox="1"/>
          <p:nvPr/>
        </p:nvSpPr>
        <p:spPr bwMode="auto">
          <a:xfrm flipH="0" flipV="0">
            <a:off x="8719800" y="1792278"/>
            <a:ext cx="2880000" cy="3540465"/>
          </a:xfrm>
          <a:prstGeom prst="rect">
            <a:avLst/>
          </a:prstGeom>
          <a:noFill/>
        </p:spPr>
        <p:txBody>
          <a:bodyPr wrap="square" lIns="0" tIns="0" rIns="0" bIns="0" rtlCol="0" anchor="t">
            <a:noAutofit/>
          </a:bodyPr>
          <a:lstStyle/>
          <a:p>
            <a:pPr>
              <a:lnSpc>
                <a:spcPct val="130000"/>
              </a:lnSpc>
              <a:defRPr/>
            </a:pPr>
            <a:r>
              <a:rPr lang="en-US" sz="1200" b="0" i="0" u="none" strike="noStrike" cap="none" spc="0">
                <a:solidFill>
                  <a:schemeClr val="tx1"/>
                </a:solidFill>
                <a:latin typeface="Arial"/>
                <a:cs typeface="Arial"/>
              </a:rPr>
              <a:t>Significant learnings have been made while drafting this report and implementing the additional skills learned through the study. </a:t>
            </a:r>
            <a:endParaRPr lang="en-US" sz="1200" b="0" i="0" u="none" strike="noStrike" cap="none" spc="0">
              <a:solidFill>
                <a:schemeClr val="tx1"/>
              </a:solidFill>
              <a:latin typeface="Arial"/>
              <a:cs typeface="Arial"/>
            </a:endParaRPr>
          </a:p>
          <a:p>
            <a:pPr>
              <a:lnSpc>
                <a:spcPct val="130000"/>
              </a:lnSpc>
              <a:defRPr/>
            </a:pPr>
            <a:endParaRPr lang="en-US" sz="1200" b="0" i="0" u="none" strike="noStrike" cap="none" spc="0">
              <a:solidFill>
                <a:schemeClr val="tx1"/>
              </a:solidFill>
              <a:latin typeface="Arial"/>
              <a:cs typeface="Arial"/>
            </a:endParaRPr>
          </a:p>
          <a:p>
            <a:pPr>
              <a:lnSpc>
                <a:spcPct val="130000"/>
              </a:lnSpc>
              <a:defRPr/>
            </a:pPr>
            <a:r>
              <a:rPr lang="en-US" sz="1200" b="0" i="0" u="none" strike="noStrike" cap="none" spc="0">
                <a:solidFill>
                  <a:schemeClr val="tx1"/>
                </a:solidFill>
                <a:latin typeface="Arial"/>
                <a:cs typeface="Arial"/>
              </a:rPr>
              <a:t>A well-structured purpose and requirements chapter has immensely benefited the vision of code implementation, as well as avoiding the scope creep. </a:t>
            </a:r>
            <a:endParaRPr lang="en-US" sz="1200" b="0" i="0" u="none" strike="noStrike" cap="none" spc="0">
              <a:solidFill>
                <a:schemeClr val="tx1"/>
              </a:solidFill>
              <a:latin typeface="Arial"/>
              <a:cs typeface="Arial"/>
            </a:endParaRPr>
          </a:p>
        </p:txBody>
      </p:sp>
      <p:sp>
        <p:nvSpPr>
          <p:cNvPr id="1436489678" name="ZoneTexte 3"/>
          <p:cNvSpPr txBox="1"/>
          <p:nvPr/>
        </p:nvSpPr>
        <p:spPr bwMode="auto">
          <a:xfrm flipH="0" flipV="0">
            <a:off x="292570" y="289463"/>
            <a:ext cx="7188621" cy="427079"/>
          </a:xfrm>
          <a:prstGeom prst="rect">
            <a:avLst/>
          </a:prstGeom>
          <a:noFill/>
        </p:spPr>
        <p:txBody>
          <a:bodyPr wrap="square" lIns="0" tIns="0" rIns="0" bIns="0" rtlCol="0" anchor="b">
            <a:spAutoFit/>
          </a:bodyPr>
          <a:lstStyle/>
          <a:p>
            <a:pPr>
              <a:defRPr/>
            </a:pPr>
            <a:r>
              <a:rPr lang="da-DK" sz="2800" b="1" i="0" u="none" strike="noStrike" cap="none" spc="-99">
                <a:solidFill>
                  <a:srgbClr val="FF914D"/>
                </a:solidFill>
                <a:latin typeface="Arial"/>
                <a:cs typeface="Arial"/>
              </a:rPr>
              <a:t>Conclusion</a:t>
            </a:r>
            <a:endParaRPr sz="1400">
              <a:solidFill>
                <a:srgbClr val="FF914D"/>
              </a:solidFill>
            </a:endParaRPr>
          </a:p>
        </p:txBody>
      </p:sp>
      <p:sp>
        <p:nvSpPr>
          <p:cNvPr id="2005146903" name="TextBox 22"/>
          <p:cNvSpPr txBox="1"/>
          <p:nvPr/>
        </p:nvSpPr>
        <p:spPr bwMode="auto">
          <a:xfrm flipH="0" flipV="0">
            <a:off x="265932" y="1078686"/>
            <a:ext cx="7546917" cy="475847"/>
          </a:xfrm>
          <a:prstGeom prst="rect">
            <a:avLst/>
          </a:prstGeom>
          <a:noFill/>
        </p:spPr>
        <p:txBody>
          <a:bodyPr wrap="square" lIns="0" tIns="0" rIns="0" bIns="0" rtlCol="0">
            <a:spAutoFit/>
          </a:bodyPr>
          <a:lstStyle>
            <a:defPPr>
              <a:defRPr lang="fr-FR"/>
            </a:defPPr>
            <a:lvl1pPr>
              <a:lnSpc>
                <a:spcPct val="130000"/>
              </a:lnSpc>
              <a:defRPr sz="1200">
                <a:solidFill>
                  <a:schemeClr val="bg1">
                    <a:lumMod val="75000"/>
                    <a:lumOff val="25000"/>
                  </a:schemeClr>
                </a:solidFill>
              </a:defRPr>
            </a:lvl1pPr>
          </a:lstStyle>
          <a:p>
            <a:pPr>
              <a:defRPr/>
            </a:pPr>
            <a:r>
              <a:rPr lang="fr-FR" sz="1200" b="0" i="0" u="none" strike="noStrike" cap="none" spc="0">
                <a:solidFill>
                  <a:srgbClr val="000000"/>
                </a:solidFill>
                <a:latin typeface="Calibri"/>
                <a:cs typeface="Calibri"/>
              </a:rPr>
              <a:t>In this proposal, I have outlined a comprehensive plan for developing the envisioned Smart Help Desk project, underscored its purpose and feasibility, and delineated its potential for driving efficiency and competitive advantage.  </a:t>
            </a:r>
            <a:endParaRPr lang="fr-FR" sz="1200" b="0" i="0" u="none" strike="noStrike" cap="none" spc="0">
              <a:solidFill>
                <a:srgbClr val="000000"/>
              </a:solidFill>
              <a:latin typeface="Calibri"/>
              <a:cs typeface="Calibri"/>
            </a:endParaRPr>
          </a:p>
        </p:txBody>
      </p:sp>
      <p:sp>
        <p:nvSpPr>
          <p:cNvPr id="1720024971" name="Rectangle 5"/>
          <p:cNvSpPr/>
          <p:nvPr/>
        </p:nvSpPr>
        <p:spPr bwMode="auto">
          <a:xfrm>
            <a:off x="261252" y="1809224"/>
            <a:ext cx="4704039" cy="213719"/>
          </a:xfrm>
          <a:prstGeom prst="rect">
            <a:avLst/>
          </a:prstGeom>
        </p:spPr>
        <p:txBody>
          <a:bodyPr wrap="square" lIns="0" tIns="0" rIns="0" bIns="0" anchor="b">
            <a:spAutoFit/>
          </a:bodyPr>
          <a:lstStyle/>
          <a:p>
            <a:pPr>
              <a:defRPr/>
            </a:pPr>
            <a:r>
              <a:rPr lang="fr-FR" sz="1400">
                <a:solidFill>
                  <a:schemeClr val="bg1"/>
                </a:solidFill>
                <a:latin typeface="Arial"/>
              </a:rPr>
              <a:t>Limitations (opportunities for future releases/iterations)</a:t>
            </a:r>
            <a:endParaRPr sz="1400">
              <a:solidFill>
                <a:schemeClr val="bg1"/>
              </a:solidFill>
              <a:latin typeface="Arial"/>
            </a:endParaRPr>
          </a:p>
        </p:txBody>
      </p:sp>
      <p:sp>
        <p:nvSpPr>
          <p:cNvPr id="1878587162" name="TextBox 22"/>
          <p:cNvSpPr txBox="1"/>
          <p:nvPr/>
        </p:nvSpPr>
        <p:spPr bwMode="auto">
          <a:xfrm flipH="0" flipV="0">
            <a:off x="256212" y="2264123"/>
            <a:ext cx="7556637" cy="1902311"/>
          </a:xfrm>
          <a:prstGeom prst="rect">
            <a:avLst/>
          </a:prstGeom>
          <a:noFill/>
        </p:spPr>
        <p:txBody>
          <a:bodyPr wrap="square" lIns="0" tIns="0" rIns="0" bIns="0" rtlCol="0">
            <a:spAutoFit/>
          </a:bodyPr>
          <a:lstStyle>
            <a:defPPr>
              <a:defRPr lang="fr-FR"/>
            </a:defPPr>
            <a:lvl1pPr>
              <a:lnSpc>
                <a:spcPct val="130000"/>
              </a:lnSpc>
              <a:defRPr sz="1200">
                <a:solidFill>
                  <a:schemeClr val="bg1">
                    <a:lumMod val="75000"/>
                    <a:lumOff val="25000"/>
                  </a:schemeClr>
                </a:solidFill>
              </a:defRPr>
            </a:lvl1pPr>
          </a:lstStyle>
          <a:p>
            <a:pPr marL="217793" indent="-217793">
              <a:buFont typeface="Arial"/>
              <a:buChar char="•"/>
              <a:defRPr/>
            </a:pPr>
            <a:r>
              <a:rPr lang="fr-FR" sz="1200" b="0" i="0" u="none" strike="noStrike" cap="none" spc="0">
                <a:solidFill>
                  <a:srgbClr val="000000"/>
                </a:solidFill>
                <a:latin typeface="Calibri"/>
                <a:cs typeface="Calibri"/>
              </a:rPr>
              <a:t>The current third-party integration does not allow the system administrator to configure specifics such as what details to include in the diagnostics report. </a:t>
            </a:r>
            <a:endParaRPr lang="fr-FR" sz="1200" b="0" i="0" u="none" strike="noStrike" cap="none" spc="0">
              <a:solidFill>
                <a:srgbClr val="000000"/>
              </a:solidFill>
              <a:latin typeface="Calibri"/>
              <a:cs typeface="Calibri"/>
            </a:endParaRPr>
          </a:p>
          <a:p>
            <a:pPr marL="217793" indent="-217793">
              <a:buFont typeface="Arial"/>
              <a:buChar char="•"/>
              <a:defRPr/>
            </a:pPr>
            <a:endParaRPr lang="fr-FR" sz="1200" b="0" i="0" u="none" strike="noStrike" cap="none" spc="0">
              <a:solidFill>
                <a:srgbClr val="000000"/>
              </a:solidFill>
              <a:latin typeface="Calibri"/>
              <a:cs typeface="Calibri"/>
            </a:endParaRPr>
          </a:p>
          <a:p>
            <a:pPr marL="217793" indent="-217793">
              <a:buFont typeface="Arial"/>
              <a:buChar char="•"/>
              <a:defRPr/>
            </a:pPr>
            <a:r>
              <a:rPr lang="fr-FR" sz="1200" b="0" i="0" u="none" strike="noStrike" cap="none" spc="0">
                <a:solidFill>
                  <a:srgbClr val="000000"/>
                </a:solidFill>
                <a:latin typeface="Calibri"/>
                <a:cs typeface="Calibri"/>
              </a:rPr>
              <a:t>The current proposal's scope has been defined as a Smart Help Desk with knowledge base articles and diagnostics reports for a single third-party provider. </a:t>
            </a:r>
            <a:endParaRPr lang="fr-FR" sz="1200" b="0" i="0" u="none" strike="noStrike" cap="none" spc="0">
              <a:solidFill>
                <a:srgbClr val="000000"/>
              </a:solidFill>
              <a:latin typeface="Calibri"/>
              <a:cs typeface="Calibri"/>
            </a:endParaRPr>
          </a:p>
          <a:p>
            <a:pPr marL="217793" indent="-217793">
              <a:buFont typeface="Arial"/>
              <a:buChar char="•"/>
              <a:defRPr/>
            </a:pPr>
            <a:endParaRPr/>
          </a:p>
          <a:p>
            <a:pPr marL="217793" indent="-217793">
              <a:buFont typeface="Arial"/>
              <a:buChar char="•"/>
              <a:defRPr/>
            </a:pPr>
            <a:r>
              <a:rPr sz="1200" b="0" i="0" u="none">
                <a:solidFill>
                  <a:srgbClr val="000000"/>
                </a:solidFill>
                <a:latin typeface="Liberation Sans"/>
                <a:ea typeface="Liberation Sans"/>
                <a:cs typeface="Liberation Sans"/>
              </a:rPr>
              <a:t>It has been concluded that the mobile view has an opportunity for refinement, specifically around the display of tables with data. </a:t>
            </a:r>
            <a:endParaRPr lang="fr-FR" sz="1200" b="0" i="0" u="none" strike="noStrike" cap="none" spc="0">
              <a:solidFill>
                <a:srgbClr val="000000"/>
              </a:solidFill>
              <a:latin typeface="Calibri"/>
              <a:cs typeface="Calibri"/>
            </a:endParaRPr>
          </a:p>
        </p:txBody>
      </p:sp>
      <p:sp>
        <p:nvSpPr>
          <p:cNvPr id="39181839" name="Rectangle 5"/>
          <p:cNvSpPr/>
          <p:nvPr/>
        </p:nvSpPr>
        <p:spPr bwMode="auto">
          <a:xfrm>
            <a:off x="292570" y="4363892"/>
            <a:ext cx="4706918" cy="213719"/>
          </a:xfrm>
          <a:prstGeom prst="rect">
            <a:avLst/>
          </a:prstGeom>
        </p:spPr>
        <p:txBody>
          <a:bodyPr wrap="square" lIns="0" tIns="0" rIns="0" bIns="0" anchor="b">
            <a:spAutoFit/>
          </a:bodyPr>
          <a:lstStyle/>
          <a:p>
            <a:pPr>
              <a:defRPr/>
            </a:pPr>
            <a:r>
              <a:rPr lang="fr-FR" sz="1400">
                <a:solidFill>
                  <a:schemeClr val="bg1"/>
                </a:solidFill>
                <a:latin typeface="Arial"/>
              </a:rPr>
              <a:t>Results</a:t>
            </a:r>
            <a:endParaRPr sz="1400">
              <a:solidFill>
                <a:schemeClr val="bg1"/>
              </a:solidFill>
              <a:latin typeface="Arial"/>
            </a:endParaRPr>
          </a:p>
        </p:txBody>
      </p:sp>
      <p:sp>
        <p:nvSpPr>
          <p:cNvPr id="188603566" name="TextBox 22"/>
          <p:cNvSpPr txBox="1"/>
          <p:nvPr/>
        </p:nvSpPr>
        <p:spPr bwMode="auto">
          <a:xfrm flipH="0" flipV="0">
            <a:off x="287529" y="4815912"/>
            <a:ext cx="7558436" cy="1426824"/>
          </a:xfrm>
          <a:prstGeom prst="rect">
            <a:avLst/>
          </a:prstGeom>
          <a:noFill/>
        </p:spPr>
        <p:txBody>
          <a:bodyPr wrap="square" lIns="0" tIns="0" rIns="0" bIns="0" rtlCol="0">
            <a:spAutoFit/>
          </a:bodyPr>
          <a:lstStyle>
            <a:defPPr>
              <a:defRPr lang="fr-FR"/>
            </a:defPPr>
            <a:lvl1pPr>
              <a:lnSpc>
                <a:spcPct val="130000"/>
              </a:lnSpc>
              <a:defRPr sz="1200">
                <a:solidFill>
                  <a:schemeClr val="bg1">
                    <a:lumMod val="75000"/>
                    <a:lumOff val="25000"/>
                  </a:schemeClr>
                </a:solidFill>
              </a:defRPr>
            </a:lvl1pPr>
          </a:lstStyle>
          <a:p>
            <a:pPr marL="217793" indent="-217793">
              <a:buFont typeface="Wingdings"/>
              <a:buChar char="ü"/>
              <a:defRPr/>
            </a:pPr>
            <a:r>
              <a:rPr lang="fr-FR" sz="1200" b="0" i="0" u="none" strike="noStrike" cap="none" spc="0">
                <a:solidFill>
                  <a:srgbClr val="000000"/>
                </a:solidFill>
                <a:latin typeface="Calibri"/>
                <a:cs typeface="Calibri"/>
              </a:rPr>
              <a:t>The first iteration in our MVP approach has achieved 8 out of 9 positive results while testing user stories requirements. Similarly, 6 out of 7 diagnostics report details requirements have also been satisfied. </a:t>
            </a:r>
            <a:endParaRPr lang="fr-FR" sz="1200" b="0" i="0" u="none" strike="noStrike" cap="none" spc="0">
              <a:solidFill>
                <a:srgbClr val="000000"/>
              </a:solidFill>
              <a:latin typeface="Calibri"/>
              <a:cs typeface="Calibri"/>
            </a:endParaRPr>
          </a:p>
          <a:p>
            <a:pPr marL="217793" indent="-217793">
              <a:buFont typeface="Wingdings"/>
              <a:buChar char="ü"/>
              <a:defRPr/>
            </a:pPr>
            <a:endParaRPr/>
          </a:p>
          <a:p>
            <a:pPr marL="217793" indent="-217793">
              <a:buFont typeface="Wingdings"/>
              <a:buChar char="ü"/>
              <a:defRPr/>
            </a:pPr>
            <a:r>
              <a:rPr sz="1200" b="0" i="0" u="none">
                <a:solidFill>
                  <a:srgbClr val="000000"/>
                </a:solidFill>
                <a:latin typeface="Calibri"/>
                <a:ea typeface="Calibri"/>
                <a:cs typeface="Calibri"/>
              </a:rPr>
              <a:t>The testing phase showed promising results, with positive feedback from users on ease of use and a clear and intuitive interface. For example, one of the users noted that </a:t>
            </a:r>
            <a:r>
              <a:rPr sz="1200" b="0" i="0" u="none">
                <a:solidFill>
                  <a:srgbClr val="000000"/>
                </a:solidFill>
                <a:latin typeface="Calibri"/>
                <a:ea typeface="Calibri"/>
                <a:cs typeface="Calibri"/>
              </a:rPr>
              <a:t>he'd</a:t>
            </a:r>
            <a:r>
              <a:rPr sz="1200" b="0" i="0" u="none">
                <a:solidFill>
                  <a:srgbClr val="000000"/>
                </a:solidFill>
                <a:latin typeface="Calibri"/>
                <a:ea typeface="Calibri"/>
                <a:cs typeface="Calibri"/>
              </a:rPr>
              <a:t> be more productive if such a system with diagnostic reports existed in his current workplace.</a:t>
            </a:r>
            <a:r>
              <a:rPr sz="1200" b="0" i="0" u="none">
                <a:solidFill>
                  <a:srgbClr val="000000"/>
                </a:solidFill>
                <a:latin typeface="Calibri"/>
                <a:ea typeface="Calibri"/>
                <a:cs typeface="Calibri"/>
              </a:rPr>
              <a:t> </a:t>
            </a:r>
            <a:endParaRPr lang="fr-FR" sz="1200" b="0" i="0" u="none" strike="noStrike" cap="none" spc="0">
              <a:solidFill>
                <a:srgbClr val="000000"/>
              </a:solidFill>
              <a:latin typeface="Calibri"/>
              <a:cs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pSp>
        <p:nvGrpSpPr>
          <p:cNvPr id="22" name="Group 21"/>
          <p:cNvGrpSpPr/>
          <p:nvPr/>
        </p:nvGrpSpPr>
        <p:grpSpPr bwMode="auto">
          <a:xfrm>
            <a:off x="1201773" y="1286466"/>
            <a:ext cx="3988800" cy="8100000"/>
            <a:chOff x="1919860" y="728663"/>
            <a:chExt cx="2657904" cy="5400000"/>
          </a:xfrm>
        </p:grpSpPr>
        <p:grpSp>
          <p:nvGrpSpPr>
            <p:cNvPr id="23" name="Group 22"/>
            <p:cNvGrpSpPr/>
            <p:nvPr/>
          </p:nvGrpSpPr>
          <p:grpSpPr bwMode="auto">
            <a:xfrm>
              <a:off x="1919860" y="728663"/>
              <a:ext cx="2657904" cy="5400000"/>
              <a:chOff x="1919860" y="728663"/>
              <a:chExt cx="2657904" cy="5400000"/>
            </a:xfrm>
            <a:solidFill>
              <a:schemeClr val="accent1">
                <a:lumMod val="75000"/>
              </a:schemeClr>
            </a:solidFill>
          </p:grpSpPr>
          <p:sp>
            <p:nvSpPr>
              <p:cNvPr id="26" name="Freeform: Shape 25"/>
              <p:cNvSpPr/>
              <p:nvPr/>
            </p:nvSpPr>
            <p:spPr bwMode="auto">
              <a:xfrm>
                <a:off x="1951621" y="728663"/>
                <a:ext cx="2592000" cy="5400000"/>
              </a:xfrm>
              <a:custGeom>
                <a:avLst/>
                <a:gdLst>
                  <a:gd name="connsiteX0" fmla="*/ 274337 w 2592000"/>
                  <a:gd name="connsiteY0" fmla="*/ 0 h 5400000"/>
                  <a:gd name="connsiteX1" fmla="*/ 2317663 w 2592000"/>
                  <a:gd name="connsiteY1" fmla="*/ 0 h 5400000"/>
                  <a:gd name="connsiteX2" fmla="*/ 2592000 w 2592000"/>
                  <a:gd name="connsiteY2" fmla="*/ 274337 h 5400000"/>
                  <a:gd name="connsiteX3" fmla="*/ 2592000 w 2592000"/>
                  <a:gd name="connsiteY3" fmla="*/ 5125663 h 5400000"/>
                  <a:gd name="connsiteX4" fmla="*/ 2317663 w 2592000"/>
                  <a:gd name="connsiteY4" fmla="*/ 5400000 h 5400000"/>
                  <a:gd name="connsiteX5" fmla="*/ 1435932 w 2592000"/>
                  <a:gd name="connsiteY5" fmla="*/ 5400000 h 5400000"/>
                  <a:gd name="connsiteX6" fmla="*/ 1432754 w 2592000"/>
                  <a:gd name="connsiteY6" fmla="*/ 5387288 h 5400000"/>
                  <a:gd name="connsiteX7" fmla="*/ 1159246 w 2592000"/>
                  <a:gd name="connsiteY7" fmla="*/ 5387288 h 5400000"/>
                  <a:gd name="connsiteX8" fmla="*/ 1156068 w 2592000"/>
                  <a:gd name="connsiteY8" fmla="*/ 5400000 h 5400000"/>
                  <a:gd name="connsiteX9" fmla="*/ 274337 w 2592000"/>
                  <a:gd name="connsiteY9" fmla="*/ 5400000 h 5400000"/>
                  <a:gd name="connsiteX10" fmla="*/ 0 w 2592000"/>
                  <a:gd name="connsiteY10" fmla="*/ 5125663 h 5400000"/>
                  <a:gd name="connsiteX11" fmla="*/ 0 w 2592000"/>
                  <a:gd name="connsiteY11" fmla="*/ 274337 h 5400000"/>
                  <a:gd name="connsiteX12" fmla="*/ 274337 w 2592000"/>
                  <a:gd name="connsiteY12"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000" h="5400000" fill="norm" stroke="1" extrusionOk="0">
                    <a:moveTo>
                      <a:pt x="274337" y="0"/>
                    </a:moveTo>
                    <a:lnTo>
                      <a:pt x="2317663" y="0"/>
                    </a:lnTo>
                    <a:cubicBezTo>
                      <a:pt x="2469175" y="0"/>
                      <a:pt x="2592000" y="122825"/>
                      <a:pt x="2592000" y="274337"/>
                    </a:cubicBezTo>
                    <a:lnTo>
                      <a:pt x="2592000" y="5125663"/>
                    </a:lnTo>
                    <a:cubicBezTo>
                      <a:pt x="2592000" y="5277175"/>
                      <a:pt x="2469175" y="5400000"/>
                      <a:pt x="2317663" y="5400000"/>
                    </a:cubicBezTo>
                    <a:lnTo>
                      <a:pt x="1435932" y="5400000"/>
                    </a:lnTo>
                    <a:lnTo>
                      <a:pt x="1432754" y="5387288"/>
                    </a:lnTo>
                    <a:lnTo>
                      <a:pt x="1159246" y="5387288"/>
                    </a:lnTo>
                    <a:lnTo>
                      <a:pt x="1156068" y="5400000"/>
                    </a:lnTo>
                    <a:lnTo>
                      <a:pt x="274337" y="5400000"/>
                    </a:lnTo>
                    <a:cubicBezTo>
                      <a:pt x="122825" y="5400000"/>
                      <a:pt x="0" y="5277175"/>
                      <a:pt x="0" y="5125663"/>
                    </a:cubicBezTo>
                    <a:lnTo>
                      <a:pt x="0" y="274337"/>
                    </a:lnTo>
                    <a:cubicBezTo>
                      <a:pt x="0" y="122825"/>
                      <a:pt x="122825" y="0"/>
                      <a:pt x="274337" y="0"/>
                    </a:cubicBezTo>
                    <a:close/>
                  </a:path>
                </a:pathLst>
              </a:custGeom>
              <a:solidFill>
                <a:schemeClr val="bg2">
                  <a:lumMod val="50000"/>
                  <a:lumOff val="50000"/>
                </a:schemeClr>
              </a:solidFill>
              <a:ln>
                <a:noFill/>
              </a:ln>
              <a:effectLst>
                <a:outerShdw blurRad="190500" dist="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ndParaRPr>
              </a:p>
            </p:txBody>
          </p:sp>
          <p:sp>
            <p:nvSpPr>
              <p:cNvPr id="27" name="Freeform: Shape 26"/>
              <p:cNvSpPr/>
              <p:nvPr/>
            </p:nvSpPr>
            <p:spPr bwMode="auto">
              <a:xfrm rot="5400000">
                <a:off x="4384694" y="2599751"/>
                <a:ext cx="360000" cy="26141"/>
              </a:xfrm>
              <a:custGeom>
                <a:avLst/>
                <a:gdLst>
                  <a:gd name="connsiteX0" fmla="*/ 0 w 360000"/>
                  <a:gd name="connsiteY0" fmla="*/ 26141 h 26141"/>
                  <a:gd name="connsiteX1" fmla="*/ 0 w 360000"/>
                  <a:gd name="connsiteY1" fmla="*/ 18000 h 26141"/>
                  <a:gd name="connsiteX2" fmla="*/ 18000 w 360000"/>
                  <a:gd name="connsiteY2" fmla="*/ 0 h 26141"/>
                  <a:gd name="connsiteX3" fmla="*/ 342000 w 360000"/>
                  <a:gd name="connsiteY3" fmla="*/ 0 h 26141"/>
                  <a:gd name="connsiteX4" fmla="*/ 360000 w 360000"/>
                  <a:gd name="connsiteY4" fmla="*/ 18000 h 26141"/>
                  <a:gd name="connsiteX5" fmla="*/ 360000 w 360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26141" fill="norm" stroke="1" extrusionOk="0">
                    <a:moveTo>
                      <a:pt x="0" y="26141"/>
                    </a:moveTo>
                    <a:lnTo>
                      <a:pt x="0" y="18000"/>
                    </a:lnTo>
                    <a:cubicBezTo>
                      <a:pt x="0" y="8059"/>
                      <a:pt x="8059" y="0"/>
                      <a:pt x="18000" y="0"/>
                    </a:cubicBezTo>
                    <a:lnTo>
                      <a:pt x="342000" y="0"/>
                    </a:lnTo>
                    <a:cubicBezTo>
                      <a:pt x="351941" y="0"/>
                      <a:pt x="360000" y="8059"/>
                      <a:pt x="360000" y="18000"/>
                    </a:cubicBezTo>
                    <a:lnTo>
                      <a:pt x="360000" y="26141"/>
                    </a:lnTo>
                    <a:close/>
                  </a:path>
                </a:pathLst>
              </a:custGeom>
              <a:solidFill>
                <a:schemeClr val="bg2">
                  <a:lumMod val="50000"/>
                  <a:lumOff val="50000"/>
                </a:schemeClr>
              </a:solidFill>
              <a:ln>
                <a:noFill/>
              </a:ln>
              <a:effectLst>
                <a:outerShdw blurRad="190500" dist="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ndParaRPr>
              </a:p>
            </p:txBody>
          </p:sp>
          <p:sp>
            <p:nvSpPr>
              <p:cNvPr id="28" name="Freeform: Shape 27"/>
              <p:cNvSpPr/>
              <p:nvPr/>
            </p:nvSpPr>
            <p:spPr bwMode="auto">
              <a:xfrm rot="16199999" flipH="1">
                <a:off x="1788931" y="2635754"/>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fill="norm" stroke="1" extrusionOk="0">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a:effectLst>
                <a:outerShdw blurRad="190500" dist="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ndParaRPr>
              </a:p>
            </p:txBody>
          </p:sp>
          <p:sp>
            <p:nvSpPr>
              <p:cNvPr id="29" name="Freeform: Shape 28"/>
              <p:cNvSpPr/>
              <p:nvPr/>
            </p:nvSpPr>
            <p:spPr bwMode="auto">
              <a:xfrm rot="16199999" flipH="1">
                <a:off x="1788932" y="2275751"/>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fill="norm" stroke="1" extrusionOk="0">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a:effectLst>
                <a:outerShdw blurRad="190500" dist="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ndParaRPr>
              </a:p>
            </p:txBody>
          </p:sp>
        </p:grpSp>
        <p:sp>
          <p:nvSpPr>
            <p:cNvPr id="24" name="Freeform: Shape 23"/>
            <p:cNvSpPr/>
            <p:nvPr/>
          </p:nvSpPr>
          <p:spPr bwMode="auto">
            <a:xfrm>
              <a:off x="1978621" y="755663"/>
              <a:ext cx="2538000" cy="5346000"/>
            </a:xfrm>
            <a:custGeom>
              <a:avLst/>
              <a:gdLst>
                <a:gd name="connsiteX0" fmla="*/ 251973 w 2538000"/>
                <a:gd name="connsiteY0" fmla="*/ 0 h 5346000"/>
                <a:gd name="connsiteX1" fmla="*/ 891001 w 2538000"/>
                <a:gd name="connsiteY1" fmla="*/ 0 h 5346000"/>
                <a:gd name="connsiteX2" fmla="*/ 899789 w 2538000"/>
                <a:gd name="connsiteY2" fmla="*/ 17999 h 5346000"/>
                <a:gd name="connsiteX3" fmla="*/ 1638211 w 2538000"/>
                <a:gd name="connsiteY3" fmla="*/ 17999 h 5346000"/>
                <a:gd name="connsiteX4" fmla="*/ 1647000 w 2538000"/>
                <a:gd name="connsiteY4" fmla="*/ 0 h 5346000"/>
                <a:gd name="connsiteX5" fmla="*/ 2286027 w 2538000"/>
                <a:gd name="connsiteY5" fmla="*/ 0 h 5346000"/>
                <a:gd name="connsiteX6" fmla="*/ 2538000 w 2538000"/>
                <a:gd name="connsiteY6" fmla="*/ 251973 h 5346000"/>
                <a:gd name="connsiteX7" fmla="*/ 2538000 w 2538000"/>
                <a:gd name="connsiteY7" fmla="*/ 5094027 h 5346000"/>
                <a:gd name="connsiteX8" fmla="*/ 2286027 w 2538000"/>
                <a:gd name="connsiteY8" fmla="*/ 5346000 h 5346000"/>
                <a:gd name="connsiteX9" fmla="*/ 251973 w 2538000"/>
                <a:gd name="connsiteY9" fmla="*/ 5346000 h 5346000"/>
                <a:gd name="connsiteX10" fmla="*/ 0 w 2538000"/>
                <a:gd name="connsiteY10" fmla="*/ 5094027 h 5346000"/>
                <a:gd name="connsiteX11" fmla="*/ 0 w 2538000"/>
                <a:gd name="connsiteY11" fmla="*/ 251973 h 5346000"/>
                <a:gd name="connsiteX12" fmla="*/ 251973 w 2538000"/>
                <a:gd name="connsiteY12" fmla="*/ 0 h 534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8000" h="5346000" fill="norm" stroke="1" extrusionOk="0">
                  <a:moveTo>
                    <a:pt x="251973" y="0"/>
                  </a:moveTo>
                  <a:lnTo>
                    <a:pt x="891001" y="0"/>
                  </a:lnTo>
                  <a:lnTo>
                    <a:pt x="899789" y="17999"/>
                  </a:lnTo>
                  <a:lnTo>
                    <a:pt x="1638211" y="17999"/>
                  </a:lnTo>
                  <a:lnTo>
                    <a:pt x="1647000" y="0"/>
                  </a:lnTo>
                  <a:lnTo>
                    <a:pt x="2286027" y="0"/>
                  </a:lnTo>
                  <a:cubicBezTo>
                    <a:pt x="2425188" y="0"/>
                    <a:pt x="2538000" y="112812"/>
                    <a:pt x="2538000" y="251973"/>
                  </a:cubicBezTo>
                  <a:lnTo>
                    <a:pt x="2538000" y="5094027"/>
                  </a:lnTo>
                  <a:cubicBezTo>
                    <a:pt x="2538000" y="5233188"/>
                    <a:pt x="2425188" y="5346000"/>
                    <a:pt x="2286027" y="5346000"/>
                  </a:cubicBezTo>
                  <a:lnTo>
                    <a:pt x="251973" y="5346000"/>
                  </a:lnTo>
                  <a:cubicBezTo>
                    <a:pt x="112812" y="5346000"/>
                    <a:pt x="0" y="5233188"/>
                    <a:pt x="0" y="5094027"/>
                  </a:cubicBezTo>
                  <a:lnTo>
                    <a:pt x="0" y="251973"/>
                  </a:lnTo>
                  <a:cubicBezTo>
                    <a:pt x="0" y="112812"/>
                    <a:pt x="112812" y="0"/>
                    <a:pt x="251973"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ndParaRPr>
            </a:p>
          </p:txBody>
        </p:sp>
        <p:sp>
          <p:nvSpPr>
            <p:cNvPr id="25" name="Rectangle: Rounded Corners 24"/>
            <p:cNvSpPr/>
            <p:nvPr/>
          </p:nvSpPr>
          <p:spPr bwMode="auto">
            <a:xfrm>
              <a:off x="2077621" y="854663"/>
              <a:ext cx="2340000" cy="5148000"/>
            </a:xfrm>
            <a:prstGeom prst="roundRect">
              <a:avLst>
                <a:gd name="adj" fmla="val 85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ndParaRPr>
            </a:p>
          </p:txBody>
        </p:sp>
      </p:grpSp>
      <p:sp>
        <p:nvSpPr>
          <p:cNvPr id="9" name="TextBox 8"/>
          <p:cNvSpPr txBox="1"/>
          <p:nvPr/>
        </p:nvSpPr>
        <p:spPr bwMode="auto">
          <a:xfrm>
            <a:off x="6096000" y="2960297"/>
            <a:ext cx="5043911" cy="731879"/>
          </a:xfrm>
          <a:prstGeom prst="rect">
            <a:avLst/>
          </a:prstGeom>
          <a:noFill/>
        </p:spPr>
        <p:txBody>
          <a:bodyPr wrap="square" lIns="0" tIns="0" rIns="0" bIns="0" rtlCol="0" anchor="b">
            <a:spAutoFit/>
          </a:bodyPr>
          <a:lstStyle>
            <a:defPPr>
              <a:defRPr lang="fr-FR"/>
            </a:defPPr>
            <a:lvl1pPr>
              <a:defRPr sz="2800" b="0">
                <a:solidFill>
                  <a:schemeClr val="bg1"/>
                </a:solidFill>
                <a:latin typeface="+mj-lt"/>
              </a:defRPr>
            </a:lvl1pPr>
          </a:lstStyle>
          <a:p>
            <a:pPr algn="ctr">
              <a:defRPr/>
            </a:pPr>
            <a:r>
              <a:rPr lang="fr-FR" sz="4800" b="1" spc="-100">
                <a:solidFill>
                  <a:srgbClr val="FF914D"/>
                </a:solidFill>
                <a:latin typeface="Arial"/>
              </a:rPr>
              <a:t>DEMO</a:t>
            </a:r>
            <a:endParaRPr sz="4800"/>
          </a:p>
        </p:txBody>
      </p:sp>
      <p:pic>
        <p:nvPicPr>
          <p:cNvPr id="437997678" name=""/>
          <p:cNvPicPr>
            <a:picLocks noChangeAspect="1"/>
          </p:cNvPicPr>
          <p:nvPr>
            <p:ph type="pic" sz="quarter" idx="10" hasCustomPrompt="1"/>
          </p:nvPr>
        </p:nvPicPr>
        <p:blipFill>
          <a:blip r:embed="rId2"/>
          <a:stretch/>
        </p:blipFill>
        <p:spPr bwMode="auto">
          <a:xfrm rot="0">
            <a:off x="1412244" y="1658522"/>
            <a:ext cx="3567859" cy="458415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54180753" name="ZoneTexte 3"/>
          <p:cNvSpPr txBox="1"/>
          <p:nvPr/>
        </p:nvSpPr>
        <p:spPr bwMode="auto">
          <a:xfrm flipH="0" flipV="0">
            <a:off x="292572" y="263545"/>
            <a:ext cx="4891991" cy="427079"/>
          </a:xfrm>
          <a:prstGeom prst="rect">
            <a:avLst/>
          </a:prstGeom>
          <a:noFill/>
        </p:spPr>
        <p:txBody>
          <a:bodyPr wrap="square" lIns="0" tIns="0" rIns="0" bIns="0" rtlCol="0" anchor="b">
            <a:spAutoFit/>
          </a:bodyPr>
          <a:lstStyle/>
          <a:p>
            <a:pPr>
              <a:defRPr/>
            </a:pPr>
            <a:r>
              <a:rPr lang="da-DK" sz="2800" b="1" spc="-99">
                <a:solidFill>
                  <a:srgbClr val="FF914D"/>
                </a:solidFill>
                <a:latin typeface="Arial"/>
              </a:rPr>
              <a:t>Agenda</a:t>
            </a:r>
            <a:endParaRPr sz="1400">
              <a:solidFill>
                <a:srgbClr val="FF914D"/>
              </a:solidFill>
            </a:endParaRPr>
          </a:p>
        </p:txBody>
      </p:sp>
      <p:sp>
        <p:nvSpPr>
          <p:cNvPr id="175198261" name="ZoneTexte 5"/>
          <p:cNvSpPr txBox="1"/>
          <p:nvPr/>
        </p:nvSpPr>
        <p:spPr bwMode="auto">
          <a:xfrm flipH="0" flipV="0">
            <a:off x="784386" y="1353771"/>
            <a:ext cx="6017870" cy="2649071"/>
          </a:xfrm>
          <a:prstGeom prst="rect">
            <a:avLst/>
          </a:prstGeom>
          <a:noFill/>
        </p:spPr>
        <p:txBody>
          <a:bodyPr wrap="square" lIns="0" tIns="0" rIns="0" bIns="0" rtlCol="0">
            <a:spAutoFit/>
          </a:bodyPr>
          <a:lstStyle/>
          <a:p>
            <a:pPr marL="283879" indent="-283879">
              <a:lnSpc>
                <a:spcPct val="130000"/>
              </a:lnSpc>
              <a:spcAft>
                <a:spcPts val="199"/>
              </a:spcAft>
              <a:buAutoNum type="arabicPeriod"/>
              <a:defRPr/>
            </a:pPr>
            <a:r>
              <a:rPr lang="en-US">
                <a:solidFill>
                  <a:schemeClr val="bg1"/>
                </a:solidFill>
              </a:rPr>
              <a:t>Introduction and Background</a:t>
            </a:r>
            <a:endParaRPr lang="en-US">
              <a:solidFill>
                <a:schemeClr val="bg1"/>
              </a:solidFill>
            </a:endParaRPr>
          </a:p>
          <a:p>
            <a:pPr marL="283879" indent="-283879">
              <a:lnSpc>
                <a:spcPct val="130000"/>
              </a:lnSpc>
              <a:spcAft>
                <a:spcPts val="199"/>
              </a:spcAft>
              <a:buAutoNum type="arabicPeriod"/>
              <a:defRPr/>
            </a:pPr>
            <a:r>
              <a:rPr lang="en-US">
                <a:solidFill>
                  <a:schemeClr val="bg1"/>
                </a:solidFill>
              </a:rPr>
              <a:t>Purpose of the Project, Aims &amp; Objectives</a:t>
            </a:r>
            <a:endParaRPr lang="en-US">
              <a:solidFill>
                <a:schemeClr val="bg1"/>
              </a:solidFill>
            </a:endParaRPr>
          </a:p>
          <a:p>
            <a:pPr marL="283879" indent="-283879">
              <a:lnSpc>
                <a:spcPct val="130000"/>
              </a:lnSpc>
              <a:spcAft>
                <a:spcPts val="199"/>
              </a:spcAft>
              <a:buAutoNum type="arabicPeriod"/>
              <a:defRPr/>
            </a:pPr>
            <a:r>
              <a:rPr lang="en-US">
                <a:solidFill>
                  <a:schemeClr val="bg1"/>
                </a:solidFill>
              </a:rPr>
              <a:t>Design &amp; Methodology</a:t>
            </a:r>
            <a:endParaRPr lang="en-US">
              <a:solidFill>
                <a:schemeClr val="bg1"/>
              </a:solidFill>
            </a:endParaRPr>
          </a:p>
          <a:p>
            <a:pPr marL="283879" indent="-283879">
              <a:lnSpc>
                <a:spcPct val="130000"/>
              </a:lnSpc>
              <a:spcAft>
                <a:spcPts val="199"/>
              </a:spcAft>
              <a:buAutoNum type="arabicPeriod"/>
              <a:defRPr/>
            </a:pPr>
            <a:r>
              <a:rPr lang="en-US">
                <a:solidFill>
                  <a:schemeClr val="bg1"/>
                </a:solidFill>
              </a:rPr>
              <a:t>Implementation</a:t>
            </a:r>
            <a:endParaRPr lang="en-US">
              <a:solidFill>
                <a:schemeClr val="bg1"/>
              </a:solidFill>
            </a:endParaRPr>
          </a:p>
          <a:p>
            <a:pPr marL="283879" indent="-283879">
              <a:lnSpc>
                <a:spcPct val="130000"/>
              </a:lnSpc>
              <a:spcAft>
                <a:spcPts val="199"/>
              </a:spcAft>
              <a:buAutoNum type="arabicPeriod"/>
              <a:defRPr/>
            </a:pPr>
            <a:r>
              <a:rPr lang="en-US">
                <a:solidFill>
                  <a:schemeClr val="bg1"/>
                </a:solidFill>
              </a:rPr>
              <a:t>Testing</a:t>
            </a:r>
            <a:endParaRPr lang="en-US">
              <a:solidFill>
                <a:schemeClr val="bg1"/>
              </a:solidFill>
            </a:endParaRPr>
          </a:p>
          <a:p>
            <a:pPr marL="283879" indent="-283879">
              <a:lnSpc>
                <a:spcPct val="130000"/>
              </a:lnSpc>
              <a:spcAft>
                <a:spcPts val="199"/>
              </a:spcAft>
              <a:buAutoNum type="arabicPeriod"/>
              <a:defRPr/>
            </a:pPr>
            <a:r>
              <a:rPr lang="en-US">
                <a:solidFill>
                  <a:schemeClr val="bg1"/>
                </a:solidFill>
              </a:rPr>
              <a:t>Conclusion</a:t>
            </a:r>
            <a:endParaRPr lang="en-US">
              <a:solidFill>
                <a:schemeClr val="bg1"/>
              </a:solidFill>
            </a:endParaRPr>
          </a:p>
          <a:p>
            <a:pPr marL="283879" indent="-283879">
              <a:lnSpc>
                <a:spcPct val="130000"/>
              </a:lnSpc>
              <a:spcAft>
                <a:spcPts val="199"/>
              </a:spcAft>
              <a:buAutoNum type="arabicPeriod"/>
              <a:defRPr/>
            </a:pPr>
            <a:r>
              <a:rPr lang="en-US">
                <a:solidFill>
                  <a:schemeClr val="bg1"/>
                </a:solidFill>
              </a:rPr>
              <a:t>Demo</a:t>
            </a:r>
            <a:endParaRPr lang="en-US">
              <a:solidFill>
                <a:schemeClr val="bg1"/>
              </a:solidFill>
            </a:endParaRPr>
          </a:p>
        </p:txBody>
      </p:sp>
      <p:sp>
        <p:nvSpPr>
          <p:cNvPr id="464827670" name="ZoneTexte 5"/>
          <p:cNvSpPr txBox="1"/>
          <p:nvPr/>
        </p:nvSpPr>
        <p:spPr bwMode="auto">
          <a:xfrm flipH="0" flipV="0">
            <a:off x="9158333" y="6322636"/>
            <a:ext cx="2916870" cy="501247"/>
          </a:xfrm>
          <a:prstGeom prst="rect">
            <a:avLst/>
          </a:prstGeom>
          <a:noFill/>
        </p:spPr>
        <p:txBody>
          <a:bodyPr vertOverflow="overflow" horzOverflow="overflow" vert="horz" wrap="square" lIns="0" tIns="0" rIns="0" bIns="0" numCol="1" spcCol="0" rtlCol="0" fromWordArt="0" anchor="b" anchorCtr="0" forceAA="0" upright="0" compatLnSpc="0">
            <a:spAutoFit/>
          </a:bodyPr>
          <a:lstStyle/>
          <a:p>
            <a:pPr algn="r">
              <a:lnSpc>
                <a:spcPct val="130000"/>
              </a:lnSpc>
              <a:spcAft>
                <a:spcPts val="199"/>
              </a:spcAft>
              <a:defRPr/>
            </a:pPr>
            <a:r>
              <a:rPr lang="en-US" sz="1200" b="0" i="0" u="none" strike="noStrike" cap="none" spc="0">
                <a:solidFill>
                  <a:schemeClr val="bg1">
                    <a:lumMod val="85000"/>
                    <a:lumOff val="15000"/>
                  </a:schemeClr>
                </a:solidFill>
                <a:latin typeface="Arial"/>
                <a:ea typeface="Arial"/>
                <a:cs typeface="Arial"/>
              </a:rPr>
              <a:t>Patrick Pulfer,</a:t>
            </a:r>
            <a:r>
              <a:rPr lang="en-US" sz="900">
                <a:solidFill>
                  <a:schemeClr val="bg1">
                    <a:lumMod val="85000"/>
                    <a:lumOff val="15000"/>
                  </a:schemeClr>
                </a:solidFill>
                <a:latin typeface="Arial"/>
              </a:rPr>
              <a:t> </a:t>
            </a:r>
            <a:r>
              <a:rPr lang="en-US" sz="1200" b="0" i="0" u="none" strike="noStrike" cap="none" spc="0">
                <a:solidFill>
                  <a:schemeClr val="bg1">
                    <a:lumMod val="85000"/>
                    <a:lumOff val="15000"/>
                  </a:schemeClr>
                </a:solidFill>
                <a:latin typeface="Arial"/>
                <a:ea typeface="Arial"/>
                <a:cs typeface="Arial"/>
              </a:rPr>
              <a:t>Student </a:t>
            </a:r>
            <a:r>
              <a:rPr lang="en-US" sz="1200" b="0" i="0" u="none" strike="noStrike" cap="none" spc="0">
                <a:solidFill>
                  <a:schemeClr val="bg1">
                    <a:lumMod val="85000"/>
                    <a:lumOff val="15000"/>
                  </a:schemeClr>
                </a:solidFill>
                <a:latin typeface="Arial"/>
                <a:ea typeface="Arial"/>
                <a:cs typeface="Arial"/>
              </a:rPr>
              <a:t>L00177585</a:t>
            </a:r>
            <a:r>
              <a:rPr lang="en-US" sz="1200" b="0" i="0" u="none" strike="noStrike" cap="none" spc="0">
                <a:solidFill>
                  <a:schemeClr val="bg1">
                    <a:lumMod val="85000"/>
                    <a:lumOff val="15000"/>
                  </a:schemeClr>
                </a:solidFill>
                <a:latin typeface="Arial"/>
                <a:ea typeface="Arial"/>
                <a:cs typeface="Arial"/>
              </a:rPr>
              <a:t> at ATU</a:t>
            </a:r>
            <a:endParaRPr lang="en-US" sz="900">
              <a:solidFill>
                <a:schemeClr val="bg1">
                  <a:lumMod val="85000"/>
                  <a:lumOff val="15000"/>
                </a:schemeClr>
              </a:solidFill>
              <a:latin typeface="Arial"/>
            </a:endParaRPr>
          </a:p>
          <a:p>
            <a:pPr algn="r">
              <a:lnSpc>
                <a:spcPct val="130000"/>
              </a:lnSpc>
              <a:spcAft>
                <a:spcPts val="199"/>
              </a:spcAft>
              <a:defRPr/>
            </a:pPr>
            <a:r>
              <a:rPr lang="en-US" sz="1200" b="0" i="0" u="none" strike="noStrike" cap="none" spc="0">
                <a:solidFill>
                  <a:schemeClr val="bg1">
                    <a:lumMod val="85000"/>
                    <a:lumOff val="15000"/>
                  </a:schemeClr>
                </a:solidFill>
                <a:latin typeface="Arial"/>
                <a:ea typeface="Arial"/>
                <a:cs typeface="Arial"/>
              </a:rPr>
              <a:t>May 2023</a:t>
            </a:r>
            <a:endParaRPr lang="en-US" sz="1200"/>
          </a:p>
        </p:txBody>
      </p:sp>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 name="Rectangle 6"/>
          <p:cNvSpPr/>
          <p:nvPr/>
        </p:nvSpPr>
        <p:spPr bwMode="auto">
          <a:xfrm>
            <a:off x="8127600" y="0"/>
            <a:ext cx="4064400" cy="6858000"/>
          </a:xfrm>
          <a:prstGeom prst="rect">
            <a:avLst/>
          </a:prstGeom>
          <a:solidFill>
            <a:srgbClr val="FF9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ndParaRPr>
          </a:p>
        </p:txBody>
      </p:sp>
      <p:sp>
        <p:nvSpPr>
          <p:cNvPr id="10" name="TextBox 9"/>
          <p:cNvSpPr txBox="1"/>
          <p:nvPr/>
        </p:nvSpPr>
        <p:spPr bwMode="auto">
          <a:xfrm flipH="0" flipV="0">
            <a:off x="8719799" y="1792279"/>
            <a:ext cx="2880000" cy="3433937"/>
          </a:xfrm>
          <a:prstGeom prst="rect">
            <a:avLst/>
          </a:prstGeom>
          <a:noFill/>
        </p:spPr>
        <p:txBody>
          <a:bodyPr wrap="square" lIns="0" tIns="0" rIns="0" bIns="0" rtlCol="0" anchor="t">
            <a:noAutofit/>
          </a:bodyPr>
          <a:lstStyle/>
          <a:p>
            <a:pPr>
              <a:lnSpc>
                <a:spcPct val="130000"/>
              </a:lnSpc>
              <a:defRPr/>
            </a:pPr>
            <a:r>
              <a:rPr lang="en-US" sz="1200" b="0" i="0" u="none" strike="noStrike" cap="none" spc="0">
                <a:solidFill>
                  <a:schemeClr val="tx1"/>
                </a:solidFill>
                <a:latin typeface="Arial"/>
                <a:cs typeface="Arial"/>
              </a:rPr>
              <a:t>During digital transformation, companies became the prominent driver for social change and economic growth (Brynjolfsson and Kahin, 2002). </a:t>
            </a:r>
            <a:endParaRPr lang="en-US" sz="1200" b="0" i="0" u="none" strike="noStrike" cap="none" spc="0">
              <a:solidFill>
                <a:schemeClr val="tx1"/>
              </a:solidFill>
              <a:latin typeface="Arial"/>
              <a:cs typeface="Arial"/>
            </a:endParaRPr>
          </a:p>
          <a:p>
            <a:pPr>
              <a:lnSpc>
                <a:spcPct val="130000"/>
              </a:lnSpc>
              <a:defRPr/>
            </a:pPr>
            <a:endParaRPr lang="fr-FR" sz="1200">
              <a:latin typeface="Arial"/>
            </a:endParaRPr>
          </a:p>
          <a:p>
            <a:pPr>
              <a:lnSpc>
                <a:spcPct val="130000"/>
              </a:lnSpc>
              <a:defRPr/>
            </a:pPr>
            <a:r>
              <a:rPr lang="en-US" sz="1200" b="0" i="0" u="none" strike="noStrike" cap="none" spc="0">
                <a:solidFill>
                  <a:schemeClr val="tx1"/>
                </a:solidFill>
                <a:latin typeface="Arial"/>
                <a:cs typeface="Arial"/>
              </a:rPr>
              <a:t>In a 2022 survey conducted by Statista, worldwide retail e-commerce projected sales were forecasted to reach about 8.1 trillion US dollars by 2026, a 56% per cent increase from the 5.2 trillion US dollars worldwide in 2022 (Statista, 2022). </a:t>
            </a:r>
            <a:endParaRPr lang="en-US" sz="1200" b="0" i="0" u="none" strike="noStrike" cap="none" spc="0">
              <a:solidFill>
                <a:schemeClr val="tx1"/>
              </a:solidFill>
              <a:latin typeface="Arial"/>
              <a:cs typeface="Arial"/>
            </a:endParaRPr>
          </a:p>
        </p:txBody>
      </p:sp>
      <p:sp>
        <p:nvSpPr>
          <p:cNvPr id="23" name="TextBox 22"/>
          <p:cNvSpPr txBox="1"/>
          <p:nvPr/>
        </p:nvSpPr>
        <p:spPr bwMode="auto">
          <a:xfrm flipH="0" flipV="0">
            <a:off x="292571" y="1554355"/>
            <a:ext cx="7477440" cy="475847"/>
          </a:xfrm>
          <a:prstGeom prst="rect">
            <a:avLst/>
          </a:prstGeom>
          <a:noFill/>
        </p:spPr>
        <p:txBody>
          <a:bodyPr wrap="square" lIns="0" tIns="0" rIns="0" bIns="0" rtlCol="0">
            <a:spAutoFit/>
          </a:bodyPr>
          <a:lstStyle>
            <a:defPPr>
              <a:defRPr lang="fr-FR"/>
            </a:defPPr>
            <a:lvl1pPr>
              <a:lnSpc>
                <a:spcPct val="130000"/>
              </a:lnSpc>
              <a:defRPr sz="1200">
                <a:solidFill>
                  <a:schemeClr val="bg1">
                    <a:lumMod val="75000"/>
                    <a:lumOff val="25000"/>
                  </a:schemeClr>
                </a:solidFill>
              </a:defRPr>
            </a:lvl1pPr>
          </a:lstStyle>
          <a:p>
            <a:pPr>
              <a:defRPr/>
            </a:pPr>
            <a:r>
              <a:rPr sz="1200" b="0" i="0" u="none">
                <a:solidFill>
                  <a:srgbClr val="000000"/>
                </a:solidFill>
                <a:latin typeface="Calibri"/>
                <a:ea typeface="Calibri"/>
                <a:cs typeface="Calibri"/>
              </a:rPr>
              <a:t>In this day and age</a:t>
            </a:r>
            <a:r>
              <a:rPr sz="1200" b="0" i="0" u="none">
                <a:solidFill>
                  <a:srgbClr val="000000"/>
                </a:solidFill>
                <a:latin typeface="Calibri"/>
                <a:ea typeface="Calibri"/>
                <a:cs typeface="Calibri"/>
              </a:rPr>
              <a:t> </a:t>
            </a:r>
            <a:r>
              <a:rPr sz="1200" b="0" i="0" u="none">
                <a:solidFill>
                  <a:srgbClr val="000000"/>
                </a:solidFill>
                <a:latin typeface="Calibri"/>
                <a:ea typeface="Calibri"/>
                <a:cs typeface="Calibri"/>
              </a:rPr>
              <a:t>Help Desk</a:t>
            </a:r>
            <a:r>
              <a:rPr sz="1200" b="0" i="0" u="none">
                <a:solidFill>
                  <a:srgbClr val="000000"/>
                </a:solidFill>
                <a:latin typeface="Calibri"/>
                <a:ea typeface="Calibri"/>
                <a:cs typeface="Calibri"/>
              </a:rPr>
              <a:t> is often </a:t>
            </a:r>
            <a:r>
              <a:rPr sz="1200" b="0" i="0" u="none">
                <a:solidFill>
                  <a:srgbClr val="000000"/>
                </a:solidFill>
                <a:latin typeface="Calibri"/>
                <a:ea typeface="Calibri"/>
                <a:cs typeface="Calibri"/>
              </a:rPr>
              <a:t>referred</a:t>
            </a:r>
            <a:r>
              <a:rPr sz="1200" b="0" i="0" u="none">
                <a:solidFill>
                  <a:srgbClr val="000000"/>
                </a:solidFill>
                <a:latin typeface="Calibri"/>
                <a:ea typeface="Calibri"/>
                <a:cs typeface="Calibri"/>
              </a:rPr>
              <a:t> as a person or department that </a:t>
            </a:r>
            <a:r>
              <a:rPr sz="1200" b="0" i="0" u="none">
                <a:solidFill>
                  <a:srgbClr val="000000"/>
                </a:solidFill>
                <a:latin typeface="Calibri"/>
                <a:ea typeface="Calibri"/>
                <a:cs typeface="Calibri"/>
              </a:rPr>
              <a:t>provides assistance</a:t>
            </a:r>
            <a:r>
              <a:rPr sz="1200" b="0" i="0" u="none">
                <a:solidFill>
                  <a:srgbClr val="000000"/>
                </a:solidFill>
                <a:latin typeface="Calibri"/>
                <a:ea typeface="Calibri"/>
                <a:cs typeface="Calibri"/>
              </a:rPr>
              <a:t> and information for electronic or computer problems (Merriam-Webster, 2021). </a:t>
            </a:r>
            <a:endParaRPr sz="1200" b="0" i="0" u="none">
              <a:solidFill>
                <a:srgbClr val="000000"/>
              </a:solidFill>
              <a:latin typeface="Calibri"/>
              <a:ea typeface="Calibri"/>
              <a:cs typeface="Calibri"/>
            </a:endParaRPr>
          </a:p>
        </p:txBody>
      </p:sp>
      <p:sp>
        <p:nvSpPr>
          <p:cNvPr id="1989777581" name="ZoneTexte 3"/>
          <p:cNvSpPr txBox="1"/>
          <p:nvPr/>
        </p:nvSpPr>
        <p:spPr bwMode="auto">
          <a:xfrm flipH="0" flipV="0">
            <a:off x="292572" y="273624"/>
            <a:ext cx="4902070" cy="427079"/>
          </a:xfrm>
          <a:prstGeom prst="rect">
            <a:avLst/>
          </a:prstGeom>
          <a:noFill/>
        </p:spPr>
        <p:txBody>
          <a:bodyPr wrap="square" lIns="0" tIns="0" rIns="0" bIns="0" rtlCol="0" anchor="b">
            <a:spAutoFit/>
          </a:bodyPr>
          <a:lstStyle/>
          <a:p>
            <a:pPr>
              <a:defRPr/>
            </a:pPr>
            <a:r>
              <a:rPr lang="da-DK" sz="2800" b="1" spc="-99">
                <a:solidFill>
                  <a:srgbClr val="FF914D"/>
                </a:solidFill>
                <a:latin typeface="Arial"/>
              </a:rPr>
              <a:t>Introduction and Background</a:t>
            </a:r>
            <a:endParaRPr sz="1400">
              <a:solidFill>
                <a:srgbClr val="FF914D"/>
              </a:solidFill>
            </a:endParaRPr>
          </a:p>
        </p:txBody>
      </p:sp>
      <p:sp>
        <p:nvSpPr>
          <p:cNvPr id="942361682" name="Rectangle 5"/>
          <p:cNvSpPr/>
          <p:nvPr/>
        </p:nvSpPr>
        <p:spPr bwMode="auto">
          <a:xfrm>
            <a:off x="292571" y="1152297"/>
            <a:ext cx="4613682" cy="213719"/>
          </a:xfrm>
          <a:prstGeom prst="rect">
            <a:avLst/>
          </a:prstGeom>
        </p:spPr>
        <p:txBody>
          <a:bodyPr wrap="square" lIns="0" tIns="0" rIns="0" bIns="0" anchor="b">
            <a:spAutoFit/>
          </a:bodyPr>
          <a:lstStyle/>
          <a:p>
            <a:pPr>
              <a:defRPr/>
            </a:pPr>
            <a:r>
              <a:rPr lang="fr-FR" sz="1400">
                <a:solidFill>
                  <a:schemeClr val="bg1"/>
                </a:solidFill>
                <a:latin typeface="Arial"/>
              </a:rPr>
              <a:t>What is a Help Desk system?</a:t>
            </a:r>
            <a:endParaRPr sz="1400">
              <a:solidFill>
                <a:schemeClr val="bg1"/>
              </a:solidFill>
              <a:latin typeface="Arial"/>
            </a:endParaRPr>
          </a:p>
        </p:txBody>
      </p:sp>
      <p:sp>
        <p:nvSpPr>
          <p:cNvPr id="1109192093" name="TextBox 22"/>
          <p:cNvSpPr txBox="1"/>
          <p:nvPr/>
        </p:nvSpPr>
        <p:spPr bwMode="auto">
          <a:xfrm flipH="0" flipV="0">
            <a:off x="291132" y="2926563"/>
            <a:ext cx="7478879" cy="1902312"/>
          </a:xfrm>
          <a:prstGeom prst="rect">
            <a:avLst/>
          </a:prstGeom>
          <a:noFill/>
        </p:spPr>
        <p:txBody>
          <a:bodyPr wrap="square" lIns="0" tIns="0" rIns="0" bIns="0" rtlCol="0">
            <a:spAutoFit/>
          </a:bodyPr>
          <a:lstStyle>
            <a:defPPr>
              <a:defRPr lang="fr-FR"/>
            </a:defPPr>
            <a:lvl1pPr>
              <a:lnSpc>
                <a:spcPct val="130000"/>
              </a:lnSpc>
              <a:defRPr sz="1200">
                <a:solidFill>
                  <a:schemeClr val="bg1">
                    <a:lumMod val="75000"/>
                    <a:lumOff val="25000"/>
                  </a:schemeClr>
                </a:solidFill>
              </a:defRPr>
            </a:lvl1pPr>
          </a:lstStyle>
          <a:p>
            <a:pPr>
              <a:defRPr/>
            </a:pPr>
            <a:r>
              <a:rPr lang="fr-FR" sz="1200" b="0" i="0" u="none" strike="noStrike" cap="none" spc="0">
                <a:solidFill>
                  <a:srgbClr val="000000"/>
                </a:solidFill>
                <a:latin typeface="Calibri"/>
                <a:ea typeface="Calibri"/>
                <a:cs typeface="Calibri"/>
              </a:rPr>
              <a:t>We have all interacted with Help Desk systems throughout our lives and certainly experienced positive and negative interactions. Throughout my career in IT, I have personally experienced frustration with existing systems that could be categorised as the following:</a:t>
            </a:r>
            <a:endParaRPr sz="1200"/>
          </a:p>
          <a:p>
            <a:pPr>
              <a:defRPr/>
            </a:pPr>
            <a:endParaRPr sz="1200" b="0" i="0" u="none" strike="noStrike" cap="none" spc="0">
              <a:solidFill>
                <a:srgbClr val="000000"/>
              </a:solidFill>
              <a:latin typeface="Calibri"/>
              <a:cs typeface="Calibri"/>
            </a:endParaRPr>
          </a:p>
          <a:p>
            <a:pPr marL="217792" indent="-217792">
              <a:buAutoNum type="arabicPeriod"/>
              <a:defRPr/>
            </a:pPr>
            <a:r>
              <a:rPr lang="fr-FR" sz="1200" b="0" i="0" u="none" strike="noStrike" cap="none" spc="0">
                <a:solidFill>
                  <a:srgbClr val="000000"/>
                </a:solidFill>
                <a:latin typeface="Calibri"/>
                <a:ea typeface="Calibri"/>
                <a:cs typeface="Calibri"/>
              </a:rPr>
              <a:t>Slow response</a:t>
            </a:r>
            <a:endParaRPr sz="1200" b="0" i="0" u="none" strike="noStrike" cap="none" spc="0">
              <a:solidFill>
                <a:srgbClr val="000000"/>
              </a:solidFill>
              <a:latin typeface="Calibri"/>
              <a:cs typeface="Calibri"/>
            </a:endParaRPr>
          </a:p>
          <a:p>
            <a:pPr marL="217792" indent="-217792">
              <a:buAutoNum type="arabicPeriod"/>
              <a:defRPr/>
            </a:pPr>
            <a:r>
              <a:rPr lang="fr-FR" sz="1200" b="0" i="0" u="none" strike="noStrike" cap="none" spc="0">
                <a:solidFill>
                  <a:srgbClr val="000000"/>
                </a:solidFill>
                <a:latin typeface="Calibri"/>
                <a:ea typeface="Calibri"/>
                <a:cs typeface="Calibri"/>
              </a:rPr>
              <a:t>No resolution steps for previously resolved issues</a:t>
            </a:r>
            <a:endParaRPr sz="1200" b="0" i="0" u="none" strike="noStrike" cap="none" spc="0">
              <a:solidFill>
                <a:srgbClr val="000000"/>
              </a:solidFill>
              <a:latin typeface="Calibri"/>
              <a:cs typeface="Calibri"/>
            </a:endParaRPr>
          </a:p>
          <a:p>
            <a:pPr marL="217792" indent="-217792">
              <a:buAutoNum type="arabicPeriod"/>
              <a:defRPr/>
            </a:pPr>
            <a:r>
              <a:rPr lang="fr-FR" sz="1200" b="0" i="0" u="none" strike="noStrike" cap="none" spc="0">
                <a:solidFill>
                  <a:srgbClr val="000000"/>
                </a:solidFill>
                <a:latin typeface="Calibri"/>
                <a:ea typeface="Calibri"/>
                <a:cs typeface="Calibri"/>
              </a:rPr>
              <a:t>I was unaware of maintenances or known disturbances after the agent advised of such</a:t>
            </a:r>
            <a:endParaRPr sz="1200" b="0" i="0" u="none">
              <a:solidFill>
                <a:srgbClr val="000000"/>
              </a:solidFill>
              <a:latin typeface="Calibri"/>
              <a:ea typeface="Calibri"/>
              <a:cs typeface="Calibri"/>
            </a:endParaRPr>
          </a:p>
          <a:p>
            <a:pPr>
              <a:defRPr/>
            </a:pPr>
            <a:endParaRPr/>
          </a:p>
        </p:txBody>
      </p:sp>
      <p:sp>
        <p:nvSpPr>
          <p:cNvPr id="2013597206" name="Rectangle 5"/>
          <p:cNvSpPr/>
          <p:nvPr/>
        </p:nvSpPr>
        <p:spPr bwMode="auto">
          <a:xfrm>
            <a:off x="291132" y="2459839"/>
            <a:ext cx="4666601" cy="213719"/>
          </a:xfrm>
          <a:prstGeom prst="rect">
            <a:avLst/>
          </a:prstGeom>
        </p:spPr>
        <p:txBody>
          <a:bodyPr wrap="square" lIns="0" tIns="0" rIns="0" bIns="0" anchor="b">
            <a:spAutoFit/>
          </a:bodyPr>
          <a:lstStyle/>
          <a:p>
            <a:pPr>
              <a:defRPr/>
            </a:pPr>
            <a:r>
              <a:rPr lang="fr-FR" sz="1400">
                <a:solidFill>
                  <a:schemeClr val="bg1"/>
                </a:solidFill>
                <a:latin typeface="Arial"/>
              </a:rPr>
              <a:t>The traditional Help Desk system</a:t>
            </a:r>
            <a:endParaRPr sz="1400">
              <a:solidFill>
                <a:schemeClr val="bg1"/>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85298188" name="Rectangle 6"/>
          <p:cNvSpPr/>
          <p:nvPr/>
        </p:nvSpPr>
        <p:spPr bwMode="auto">
          <a:xfrm>
            <a:off x="8127599" y="0"/>
            <a:ext cx="4064400" cy="6858000"/>
          </a:xfrm>
          <a:prstGeom prst="rect">
            <a:avLst/>
          </a:prstGeom>
          <a:solidFill>
            <a:srgbClr val="FF9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ndParaRPr>
          </a:p>
        </p:txBody>
      </p:sp>
      <p:sp>
        <p:nvSpPr>
          <p:cNvPr id="1478995142" name="TextBox 9"/>
          <p:cNvSpPr txBox="1"/>
          <p:nvPr/>
        </p:nvSpPr>
        <p:spPr bwMode="auto">
          <a:xfrm flipH="0" flipV="0">
            <a:off x="8719799" y="1792279"/>
            <a:ext cx="2880000" cy="3540466"/>
          </a:xfrm>
          <a:prstGeom prst="rect">
            <a:avLst/>
          </a:prstGeom>
          <a:noFill/>
        </p:spPr>
        <p:txBody>
          <a:bodyPr wrap="square" lIns="0" tIns="0" rIns="0" bIns="0" rtlCol="0" anchor="t">
            <a:noAutofit/>
          </a:bodyPr>
          <a:lstStyle/>
          <a:p>
            <a:pPr>
              <a:lnSpc>
                <a:spcPct val="130000"/>
              </a:lnSpc>
              <a:defRPr/>
            </a:pPr>
            <a:r>
              <a:rPr lang="en-US" sz="1200" b="0" i="0" u="none" strike="noStrike" cap="none" spc="0">
                <a:solidFill>
                  <a:schemeClr val="tx1"/>
                </a:solidFill>
                <a:latin typeface="Arial"/>
                <a:cs typeface="Arial"/>
              </a:rPr>
              <a:t>As noted earlier, digital transformation encouraged companies to innovate, and this effect was also seen in how Help Desks were perceived in modern companies.</a:t>
            </a:r>
            <a:endParaRPr lang="en-US" sz="1200" b="0" i="0" u="none" strike="noStrike" cap="none" spc="0">
              <a:solidFill>
                <a:schemeClr val="tx1"/>
              </a:solidFill>
              <a:latin typeface="Arial"/>
              <a:cs typeface="Arial"/>
            </a:endParaRPr>
          </a:p>
        </p:txBody>
      </p:sp>
      <p:sp>
        <p:nvSpPr>
          <p:cNvPr id="2117568122" name="ZoneTexte 3"/>
          <p:cNvSpPr txBox="1"/>
          <p:nvPr/>
        </p:nvSpPr>
        <p:spPr bwMode="auto">
          <a:xfrm flipH="0" flipV="0">
            <a:off x="292572" y="273624"/>
            <a:ext cx="4902070" cy="427079"/>
          </a:xfrm>
          <a:prstGeom prst="rect">
            <a:avLst/>
          </a:prstGeom>
          <a:noFill/>
        </p:spPr>
        <p:txBody>
          <a:bodyPr wrap="square" lIns="0" tIns="0" rIns="0" bIns="0" rtlCol="0" anchor="b">
            <a:spAutoFit/>
          </a:bodyPr>
          <a:lstStyle/>
          <a:p>
            <a:pPr>
              <a:defRPr/>
            </a:pPr>
            <a:r>
              <a:rPr lang="da-DK" sz="2800" b="1" spc="-99">
                <a:solidFill>
                  <a:srgbClr val="FF914D"/>
                </a:solidFill>
                <a:latin typeface="Arial"/>
              </a:rPr>
              <a:t>Introduction and Background</a:t>
            </a:r>
            <a:endParaRPr sz="1400">
              <a:solidFill>
                <a:srgbClr val="FF914D"/>
              </a:solidFill>
            </a:endParaRPr>
          </a:p>
        </p:txBody>
      </p:sp>
      <p:sp>
        <p:nvSpPr>
          <p:cNvPr id="1723011465" name="Rectangle 5"/>
          <p:cNvSpPr/>
          <p:nvPr/>
        </p:nvSpPr>
        <p:spPr bwMode="auto">
          <a:xfrm>
            <a:off x="265932" y="1075917"/>
            <a:ext cx="4677760" cy="213719"/>
          </a:xfrm>
          <a:prstGeom prst="rect">
            <a:avLst/>
          </a:prstGeom>
        </p:spPr>
        <p:txBody>
          <a:bodyPr wrap="square" lIns="0" tIns="0" rIns="0" bIns="0" anchor="b">
            <a:spAutoFit/>
          </a:bodyPr>
          <a:lstStyle/>
          <a:p>
            <a:pPr>
              <a:defRPr/>
            </a:pPr>
            <a:r>
              <a:rPr lang="fr-FR" sz="1400">
                <a:solidFill>
                  <a:schemeClr val="bg1"/>
                </a:solidFill>
                <a:latin typeface="Arial"/>
              </a:rPr>
              <a:t>Evolution of Help Desk systems</a:t>
            </a:r>
            <a:endParaRPr sz="1400">
              <a:solidFill>
                <a:schemeClr val="bg1"/>
              </a:solidFill>
              <a:latin typeface="Arial"/>
            </a:endParaRPr>
          </a:p>
        </p:txBody>
      </p:sp>
      <p:sp>
        <p:nvSpPr>
          <p:cNvPr id="1141320605" name="TextBox 22"/>
          <p:cNvSpPr txBox="1"/>
          <p:nvPr/>
        </p:nvSpPr>
        <p:spPr bwMode="auto">
          <a:xfrm flipH="0" flipV="0">
            <a:off x="265932" y="1406152"/>
            <a:ext cx="7545478" cy="2853288"/>
          </a:xfrm>
          <a:prstGeom prst="rect">
            <a:avLst/>
          </a:prstGeom>
          <a:noFill/>
        </p:spPr>
        <p:txBody>
          <a:bodyPr wrap="square" lIns="0" tIns="0" rIns="0" bIns="0" rtlCol="0">
            <a:spAutoFit/>
          </a:bodyPr>
          <a:lstStyle>
            <a:defPPr>
              <a:defRPr lang="fr-FR"/>
            </a:defPPr>
            <a:lvl1pPr>
              <a:lnSpc>
                <a:spcPct val="130000"/>
              </a:lnSpc>
              <a:defRPr sz="1200">
                <a:solidFill>
                  <a:schemeClr val="bg1">
                    <a:lumMod val="75000"/>
                    <a:lumOff val="25000"/>
                  </a:schemeClr>
                </a:solidFill>
              </a:defRPr>
            </a:lvl1pPr>
          </a:lstStyle>
          <a:p>
            <a:pPr>
              <a:defRPr/>
            </a:pPr>
            <a:r>
              <a:rPr lang="fr-FR" sz="1200" b="0" i="0" u="none" strike="noStrike" cap="none" spc="0">
                <a:solidFill>
                  <a:srgbClr val="000000"/>
                </a:solidFill>
                <a:latin typeface="Calibri"/>
                <a:cs typeface="Calibri"/>
              </a:rPr>
              <a:t>As companies were forced to innovate through digital transformation to remain competitive, so did the Help Desk systems. As a result, a modern Help Desk system is no longer seen as a technical problem fixer but as a strategic tool and advisory in direct involvement and decision-making in development (Pancucci, 1995).</a:t>
            </a:r>
            <a:endParaRPr lang="fr-FR" sz="1200" b="0" i="0" u="none" strike="noStrike" cap="none" spc="0">
              <a:solidFill>
                <a:srgbClr val="000000"/>
              </a:solidFill>
              <a:latin typeface="Calibri"/>
              <a:ea typeface="Calibri"/>
              <a:cs typeface="Calibri"/>
            </a:endParaRPr>
          </a:p>
          <a:p>
            <a:pPr>
              <a:defRPr/>
            </a:pPr>
            <a:endParaRPr lang="fr-FR" sz="1200" b="0" i="0" u="none" strike="noStrike" cap="none" spc="0">
              <a:solidFill>
                <a:srgbClr val="000000"/>
              </a:solidFill>
              <a:latin typeface="Calibri"/>
              <a:ea typeface="Calibri"/>
              <a:cs typeface="Calibri"/>
            </a:endParaRPr>
          </a:p>
          <a:p>
            <a:pPr>
              <a:defRPr/>
            </a:pPr>
            <a:r>
              <a:rPr lang="fr-FR" sz="1200" b="0" i="0" u="none" strike="noStrike" cap="none" spc="0">
                <a:solidFill>
                  <a:srgbClr val="000000"/>
                </a:solidFill>
                <a:latin typeface="Calibri"/>
                <a:ea typeface="Calibri"/>
                <a:cs typeface="Calibri"/>
              </a:rPr>
              <a:t>It has been proven in several studies that a modern Help Desk service provides several benefits if implemented correctly. In some companies, the benefits have translated into fewer technical issues, reduced technical costs and increased overall employee satisfaction (Firmansyah and Subriadi, 2022). </a:t>
            </a:r>
            <a:endParaRPr sz="1200" b="0" i="0" u="none" strike="noStrike" cap="none" spc="0">
              <a:solidFill>
                <a:srgbClr val="000000"/>
              </a:solidFill>
              <a:latin typeface="Calibri"/>
              <a:cs typeface="Calibri"/>
            </a:endParaRPr>
          </a:p>
          <a:p>
            <a:pPr>
              <a:defRPr/>
            </a:pPr>
            <a:endParaRPr sz="1200" b="0" i="0" u="none" strike="noStrike" cap="none" spc="0">
              <a:solidFill>
                <a:srgbClr val="000000"/>
              </a:solidFill>
              <a:latin typeface="Calibri"/>
              <a:ea typeface="Calibri"/>
              <a:cs typeface="Calibri"/>
            </a:endParaRPr>
          </a:p>
          <a:p>
            <a:pPr>
              <a:defRPr/>
            </a:pPr>
            <a:r>
              <a:rPr lang="fr-FR" sz="1200" b="0" i="0" u="none" strike="noStrike" cap="none" spc="0">
                <a:solidFill>
                  <a:srgbClr val="000000"/>
                </a:solidFill>
                <a:latin typeface="Calibri"/>
                <a:ea typeface="Calibri"/>
                <a:cs typeface="Calibri"/>
              </a:rPr>
              <a:t>In agreement with previous studies (Wangenheim et al., 2007), an empirical study of the impact of employee satisfaction conducted in 2020 found evidence that employee job satisfaction has a significant effect on customer satisfaction (Kurdi, Alshurideh and Alnaser, 2020). </a:t>
            </a:r>
            <a:endParaRPr sz="1200" b="0" i="0" u="none" strike="noStrike" cap="none" spc="0">
              <a:solidFill>
                <a:srgbClr val="000000"/>
              </a:solidFill>
              <a:latin typeface="Calibri"/>
              <a:ea typeface="Calibri"/>
              <a:cs typeface="Calibri"/>
            </a:endParaRPr>
          </a:p>
          <a:p>
            <a:pPr>
              <a:defRPr/>
            </a:pPr>
            <a:endParaRPr lang="fr-FR" sz="1200" b="0" i="0" u="none" strike="noStrike" cap="none" spc="0">
              <a:solidFill>
                <a:srgbClr val="000000"/>
              </a:solidFill>
              <a:latin typeface="Calibri"/>
              <a:ea typeface="Calibri"/>
              <a:cs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93770217" name="Rectangle 6"/>
          <p:cNvSpPr/>
          <p:nvPr/>
        </p:nvSpPr>
        <p:spPr bwMode="auto">
          <a:xfrm>
            <a:off x="8127599" y="0"/>
            <a:ext cx="4064400" cy="6858000"/>
          </a:xfrm>
          <a:prstGeom prst="rect">
            <a:avLst/>
          </a:prstGeom>
          <a:solidFill>
            <a:srgbClr val="FF9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ndParaRPr>
          </a:p>
        </p:txBody>
      </p:sp>
      <p:sp>
        <p:nvSpPr>
          <p:cNvPr id="1220160642" name="TextBox 9"/>
          <p:cNvSpPr txBox="1"/>
          <p:nvPr/>
        </p:nvSpPr>
        <p:spPr bwMode="auto">
          <a:xfrm flipH="0" flipV="0">
            <a:off x="8719799" y="1792279"/>
            <a:ext cx="2880000" cy="3540466"/>
          </a:xfrm>
          <a:prstGeom prst="rect">
            <a:avLst/>
          </a:prstGeom>
          <a:noFill/>
        </p:spPr>
        <p:txBody>
          <a:bodyPr wrap="square" lIns="0" tIns="0" rIns="0" bIns="0" rtlCol="0" anchor="t">
            <a:noAutofit/>
          </a:bodyPr>
          <a:lstStyle/>
          <a:p>
            <a:pPr>
              <a:lnSpc>
                <a:spcPct val="130000"/>
              </a:lnSpc>
              <a:defRPr/>
            </a:pPr>
            <a:r>
              <a:rPr lang="en-US" sz="1200" b="0" i="0" u="none" strike="noStrike" cap="none" spc="0">
                <a:solidFill>
                  <a:schemeClr val="tx1"/>
                </a:solidFill>
                <a:latin typeface="Arial"/>
                <a:cs typeface="Arial"/>
              </a:rPr>
              <a:t>As noted earlier, digital transformation encouraged companies to innovate, and this effect was also seen in how Help Desks were perceived in modern companies.</a:t>
            </a:r>
            <a:endParaRPr lang="en-US" sz="1200" b="0" i="0" u="none" strike="noStrike" cap="none" spc="0">
              <a:solidFill>
                <a:schemeClr val="tx1"/>
              </a:solidFill>
              <a:latin typeface="Arial"/>
              <a:cs typeface="Arial"/>
            </a:endParaRPr>
          </a:p>
        </p:txBody>
      </p:sp>
      <p:sp>
        <p:nvSpPr>
          <p:cNvPr id="54792981" name="ZoneTexte 3"/>
          <p:cNvSpPr txBox="1"/>
          <p:nvPr/>
        </p:nvSpPr>
        <p:spPr bwMode="auto">
          <a:xfrm flipH="0" flipV="0">
            <a:off x="292571" y="285864"/>
            <a:ext cx="7185021" cy="427079"/>
          </a:xfrm>
          <a:prstGeom prst="rect">
            <a:avLst/>
          </a:prstGeom>
          <a:noFill/>
        </p:spPr>
        <p:txBody>
          <a:bodyPr wrap="square" lIns="0" tIns="0" rIns="0" bIns="0" rtlCol="0" anchor="b">
            <a:spAutoFit/>
          </a:bodyPr>
          <a:lstStyle/>
          <a:p>
            <a:pPr>
              <a:defRPr/>
            </a:pPr>
            <a:r>
              <a:rPr lang="da-DK" sz="2800" b="1" i="0" u="none" strike="noStrike" cap="none" spc="-99">
                <a:solidFill>
                  <a:srgbClr val="FF914D"/>
                </a:solidFill>
                <a:latin typeface="Arial"/>
                <a:cs typeface="Arial"/>
              </a:rPr>
              <a:t>Purpose of the Project, Aims &amp; Objectives</a:t>
            </a:r>
            <a:endParaRPr sz="1400">
              <a:solidFill>
                <a:srgbClr val="FF914D"/>
              </a:solidFill>
            </a:endParaRPr>
          </a:p>
        </p:txBody>
      </p:sp>
      <p:sp>
        <p:nvSpPr>
          <p:cNvPr id="1531256292" name="TextBox 22"/>
          <p:cNvSpPr txBox="1"/>
          <p:nvPr/>
        </p:nvSpPr>
        <p:spPr bwMode="auto">
          <a:xfrm flipH="0" flipV="0">
            <a:off x="265932" y="1078687"/>
            <a:ext cx="7546558" cy="1189079"/>
          </a:xfrm>
          <a:prstGeom prst="rect">
            <a:avLst/>
          </a:prstGeom>
          <a:noFill/>
        </p:spPr>
        <p:txBody>
          <a:bodyPr wrap="square" lIns="0" tIns="0" rIns="0" bIns="0" rtlCol="0">
            <a:spAutoFit/>
          </a:bodyPr>
          <a:lstStyle>
            <a:defPPr>
              <a:defRPr lang="fr-FR"/>
            </a:defPPr>
            <a:lvl1pPr>
              <a:lnSpc>
                <a:spcPct val="130000"/>
              </a:lnSpc>
              <a:defRPr sz="1200">
                <a:solidFill>
                  <a:schemeClr val="bg1">
                    <a:lumMod val="75000"/>
                    <a:lumOff val="25000"/>
                  </a:schemeClr>
                </a:solidFill>
              </a:defRPr>
            </a:lvl1pPr>
          </a:lstStyle>
          <a:p>
            <a:pPr>
              <a:defRPr/>
            </a:pPr>
            <a:r>
              <a:rPr lang="fr-FR" sz="1200" b="0" i="0" u="none" strike="noStrike" cap="none" spc="0">
                <a:solidFill>
                  <a:srgbClr val="000000"/>
                </a:solidFill>
                <a:latin typeface="Calibri"/>
                <a:cs typeface="Calibri"/>
              </a:rPr>
              <a:t>This project aims to develop a smarter Help Desk online system to improve the end-user experience, lower costs in human resources and improve metrics like Time to Resolution (TTR). </a:t>
            </a:r>
            <a:endParaRPr lang="fr-FR" sz="1200" b="0" i="0" u="none" strike="noStrike" cap="none" spc="0">
              <a:solidFill>
                <a:srgbClr val="000000"/>
              </a:solidFill>
              <a:latin typeface="Calibri"/>
              <a:cs typeface="Calibri"/>
            </a:endParaRPr>
          </a:p>
          <a:p>
            <a:pPr>
              <a:defRPr/>
            </a:pPr>
            <a:endParaRPr lang="fr-FR" sz="1200" b="0" i="0" u="none" strike="noStrike" cap="none" spc="0">
              <a:solidFill>
                <a:srgbClr val="000000"/>
              </a:solidFill>
              <a:latin typeface="Calibri"/>
              <a:ea typeface="Calibri"/>
              <a:cs typeface="Calibri"/>
            </a:endParaRPr>
          </a:p>
          <a:p>
            <a:pPr>
              <a:defRPr/>
            </a:pPr>
            <a:r>
              <a:rPr lang="fr-FR" sz="1200" b="0" i="0" u="none" strike="noStrike" cap="none" spc="0">
                <a:solidFill>
                  <a:srgbClr val="000000"/>
                </a:solidFill>
                <a:latin typeface="Calibri"/>
                <a:cs typeface="Calibri"/>
              </a:rPr>
              <a:t>The system will automate troubleshooting steps to gather diagnostic data, make this data available for the Help Desk engineer and suggest possible solutions proactively. </a:t>
            </a:r>
            <a:endParaRPr lang="fr-FR" sz="1200" b="0" i="0" u="none" strike="noStrike" cap="none" spc="0">
              <a:solidFill>
                <a:srgbClr val="000000"/>
              </a:solidFill>
              <a:latin typeface="Calibri"/>
              <a:cs typeface="Calibri"/>
            </a:endParaRPr>
          </a:p>
        </p:txBody>
      </p:sp>
      <p:sp>
        <p:nvSpPr>
          <p:cNvPr id="1084997147" name="Rectangle 5"/>
          <p:cNvSpPr/>
          <p:nvPr/>
        </p:nvSpPr>
        <p:spPr bwMode="auto">
          <a:xfrm>
            <a:off x="261253" y="2633536"/>
            <a:ext cx="4681719" cy="213719"/>
          </a:xfrm>
          <a:prstGeom prst="rect">
            <a:avLst/>
          </a:prstGeom>
        </p:spPr>
        <p:txBody>
          <a:bodyPr wrap="square" lIns="0" tIns="0" rIns="0" bIns="0" anchor="b">
            <a:spAutoFit/>
          </a:bodyPr>
          <a:lstStyle/>
          <a:p>
            <a:pPr>
              <a:defRPr/>
            </a:pPr>
            <a:r>
              <a:rPr lang="fr-FR" sz="1400">
                <a:solidFill>
                  <a:schemeClr val="bg1"/>
                </a:solidFill>
                <a:latin typeface="Arial"/>
              </a:rPr>
              <a:t>Objectives</a:t>
            </a:r>
            <a:endParaRPr sz="1400">
              <a:solidFill>
                <a:schemeClr val="bg1"/>
              </a:solidFill>
              <a:latin typeface="Arial"/>
            </a:endParaRPr>
          </a:p>
        </p:txBody>
      </p:sp>
      <p:sp>
        <p:nvSpPr>
          <p:cNvPr id="734938084" name="TextBox 22"/>
          <p:cNvSpPr txBox="1"/>
          <p:nvPr/>
        </p:nvSpPr>
        <p:spPr bwMode="auto">
          <a:xfrm flipH="0" flipV="0">
            <a:off x="261253" y="2959810"/>
            <a:ext cx="7551237" cy="2450952"/>
          </a:xfrm>
          <a:prstGeom prst="rect">
            <a:avLst/>
          </a:prstGeom>
          <a:noFill/>
        </p:spPr>
        <p:txBody>
          <a:bodyPr wrap="square" lIns="0" tIns="0" rIns="0" bIns="0" rtlCol="0">
            <a:spAutoFit/>
          </a:bodyPr>
          <a:lstStyle>
            <a:defPPr>
              <a:defRPr lang="fr-FR"/>
            </a:defPPr>
            <a:lvl1pPr>
              <a:lnSpc>
                <a:spcPct val="130000"/>
              </a:lnSpc>
              <a:defRPr sz="1200">
                <a:solidFill>
                  <a:schemeClr val="bg1">
                    <a:lumMod val="75000"/>
                    <a:lumOff val="25000"/>
                  </a:schemeClr>
                </a:solidFill>
              </a:defRPr>
            </a:lvl1pPr>
          </a:lstStyle>
          <a:p>
            <a:pPr marL="217793" indent="-217793">
              <a:buAutoNum type="arabicPeriod"/>
              <a:defRPr/>
            </a:pPr>
            <a:r>
              <a:rPr lang="fr-FR" sz="1200" b="0" i="0" u="none" strike="noStrike" cap="none" spc="0">
                <a:solidFill>
                  <a:srgbClr val="000000"/>
                </a:solidFill>
                <a:latin typeface="Calibri"/>
                <a:cs typeface="Calibri"/>
              </a:rPr>
              <a:t>To evaluate APIs or Endpoints which can provide data and answer the following questions: </a:t>
            </a:r>
            <a:endParaRPr lang="fr-FR" sz="1200" b="0" i="0" u="none" strike="noStrike" cap="none" spc="0">
              <a:solidFill>
                <a:srgbClr val="000000"/>
              </a:solidFill>
              <a:latin typeface="Calibri"/>
              <a:cs typeface="Calibri"/>
            </a:endParaRPr>
          </a:p>
          <a:p>
            <a:pPr marL="683929" lvl="1" indent="-283879">
              <a:buFont typeface="Arial"/>
              <a:buChar char="•"/>
              <a:defRPr/>
            </a:pPr>
            <a:r>
              <a:rPr lang="fr-FR" sz="1200" b="0" i="0" u="none" strike="noStrike" cap="none" spc="0">
                <a:solidFill>
                  <a:srgbClr val="000000"/>
                </a:solidFill>
                <a:latin typeface="Calibri"/>
                <a:cs typeface="Calibri"/>
              </a:rPr>
              <a:t>Is the service/system down? </a:t>
            </a:r>
            <a:endParaRPr sz="900" b="0" i="0" u="none" strike="noStrike" cap="none" spc="0">
              <a:solidFill>
                <a:srgbClr val="000000"/>
              </a:solidFill>
              <a:latin typeface="Calibri"/>
              <a:cs typeface="Calibri"/>
            </a:endParaRPr>
          </a:p>
          <a:p>
            <a:pPr marL="683929" lvl="1" indent="-283879">
              <a:buFont typeface="Arial"/>
              <a:buChar char="•"/>
              <a:defRPr/>
            </a:pPr>
            <a:r>
              <a:rPr lang="fr-FR" sz="1200" b="0" i="0" u="none" strike="noStrike" cap="none" spc="0">
                <a:solidFill>
                  <a:srgbClr val="000000"/>
                </a:solidFill>
                <a:latin typeface="Calibri"/>
                <a:cs typeface="Calibri"/>
              </a:rPr>
              <a:t>Is the service/system accessible? </a:t>
            </a:r>
            <a:endParaRPr sz="900" b="0" i="0" u="none" strike="noStrike" cap="none" spc="0">
              <a:solidFill>
                <a:srgbClr val="000000"/>
              </a:solidFill>
              <a:latin typeface="Calibri"/>
              <a:cs typeface="Calibri"/>
            </a:endParaRPr>
          </a:p>
          <a:p>
            <a:pPr marL="683929" lvl="1" indent="-283879">
              <a:buFont typeface="Arial"/>
              <a:buChar char="•"/>
              <a:defRPr/>
            </a:pPr>
            <a:r>
              <a:rPr lang="fr-FR" sz="1200" b="0" i="0" u="none" strike="noStrike" cap="none" spc="0">
                <a:solidFill>
                  <a:srgbClr val="000000"/>
                </a:solidFill>
                <a:latin typeface="Calibri"/>
                <a:cs typeface="Calibri"/>
              </a:rPr>
              <a:t>Is a specific component of the system accessible or experiencing a fault? </a:t>
            </a:r>
            <a:endParaRPr sz="900" b="0" i="0" u="none" strike="noStrike" cap="none" spc="0">
              <a:solidFill>
                <a:srgbClr val="000000"/>
              </a:solidFill>
              <a:latin typeface="Calibri"/>
              <a:cs typeface="Calibri"/>
            </a:endParaRPr>
          </a:p>
          <a:p>
            <a:pPr marL="217793" indent="-217793">
              <a:buAutoNum type="arabicPeriod"/>
              <a:defRPr/>
            </a:pPr>
            <a:endParaRPr lang="fr-FR" sz="1200" b="0" i="0" u="none" strike="noStrike" cap="none" spc="0">
              <a:solidFill>
                <a:srgbClr val="000000"/>
              </a:solidFill>
              <a:latin typeface="Calibri"/>
              <a:cs typeface="Calibri"/>
            </a:endParaRPr>
          </a:p>
          <a:p>
            <a:pPr marL="217793" indent="-217793">
              <a:buAutoNum type="arabicPeriod"/>
              <a:defRPr/>
            </a:pPr>
            <a:r>
              <a:rPr lang="fr-FR" sz="1200" b="0" i="0" u="none" strike="noStrike" cap="none" spc="0">
                <a:solidFill>
                  <a:srgbClr val="000000"/>
                </a:solidFill>
                <a:latin typeface="Calibri"/>
                <a:cs typeface="Calibri"/>
              </a:rPr>
              <a:t>To identify diagnostic data which can be relevant in suggesting troubleshooting steps. </a:t>
            </a:r>
            <a:endParaRPr lang="fr-FR" sz="1200" b="0" i="0" u="none" strike="noStrike" cap="none" spc="0">
              <a:solidFill>
                <a:srgbClr val="000000"/>
              </a:solidFill>
              <a:latin typeface="Calibri"/>
              <a:cs typeface="Calibri"/>
            </a:endParaRPr>
          </a:p>
          <a:p>
            <a:pPr marL="217793" indent="-217793">
              <a:buAutoNum type="arabicPeriod"/>
              <a:defRPr/>
            </a:pPr>
            <a:endParaRPr lang="fr-FR" sz="1200" b="0" i="0" u="none" strike="noStrike" cap="none" spc="0">
              <a:solidFill>
                <a:srgbClr val="000000"/>
              </a:solidFill>
              <a:latin typeface="Calibri"/>
              <a:cs typeface="Calibri"/>
            </a:endParaRPr>
          </a:p>
          <a:p>
            <a:pPr marL="217793" indent="-217793">
              <a:buAutoNum type="arabicPeriod"/>
              <a:defRPr/>
            </a:pPr>
            <a:r>
              <a:rPr lang="fr-FR" sz="1200" b="0" i="0" u="none" strike="noStrike" cap="none" spc="0">
                <a:solidFill>
                  <a:srgbClr val="000000"/>
                </a:solidFill>
                <a:latin typeface="Calibri"/>
                <a:cs typeface="Calibri"/>
              </a:rPr>
              <a:t>To identify measures of success. </a:t>
            </a:r>
            <a:endParaRPr lang="fr-FR" sz="1200" b="0" i="0" u="none" strike="noStrike" cap="none" spc="0">
              <a:solidFill>
                <a:srgbClr val="000000"/>
              </a:solidFill>
              <a:latin typeface="Calibri"/>
              <a:cs typeface="Calibri"/>
            </a:endParaRPr>
          </a:p>
          <a:p>
            <a:pPr marL="217793" indent="-217793">
              <a:buAutoNum type="arabicPeriod"/>
              <a:defRPr/>
            </a:pPr>
            <a:endParaRPr lang="fr-FR" sz="1200" b="0" i="0" u="none" strike="noStrike" cap="none" spc="0">
              <a:solidFill>
                <a:srgbClr val="000000"/>
              </a:solidFill>
              <a:latin typeface="Calibri"/>
              <a:cs typeface="Calibri"/>
            </a:endParaRPr>
          </a:p>
          <a:p>
            <a:pPr marL="217793" indent="-217793">
              <a:buAutoNum type="arabicPeriod"/>
              <a:defRPr/>
            </a:pPr>
            <a:r>
              <a:rPr lang="fr-FR" sz="1200" b="0" i="0" u="none" strike="noStrike" cap="none" spc="0">
                <a:solidFill>
                  <a:srgbClr val="000000"/>
                </a:solidFill>
                <a:latin typeface="Calibri"/>
                <a:cs typeface="Calibri"/>
              </a:rPr>
              <a:t>To identify technologies needed to create a satisfying user experience by developing a responsive web application in HTML, CSS, JavaScript, Python and Databases. </a:t>
            </a:r>
            <a:endParaRPr lang="fr-FR" sz="1200" b="0" i="0" u="none" strike="noStrike" cap="none" spc="0">
              <a:solidFill>
                <a:srgbClr val="000000"/>
              </a:solidFill>
              <a:latin typeface="Calibri"/>
              <a:ea typeface="Calibri"/>
              <a:cs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Rectangle 1"/>
          <p:cNvSpPr/>
          <p:nvPr/>
        </p:nvSpPr>
        <p:spPr bwMode="auto">
          <a:xfrm>
            <a:off x="0" y="0"/>
            <a:ext cx="4064400" cy="6858000"/>
          </a:xfrm>
          <a:prstGeom prst="rect">
            <a:avLst/>
          </a:prstGeom>
          <a:solidFill>
            <a:srgbClr val="FF9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ndParaRPr>
          </a:p>
        </p:txBody>
      </p:sp>
      <p:sp>
        <p:nvSpPr>
          <p:cNvPr id="20" name="Rectangle 19"/>
          <p:cNvSpPr/>
          <p:nvPr/>
        </p:nvSpPr>
        <p:spPr bwMode="auto">
          <a:xfrm>
            <a:off x="926700" y="2735060"/>
            <a:ext cx="2592000" cy="1387880"/>
          </a:xfrm>
          <a:prstGeom prst="rect">
            <a:avLst/>
          </a:prstGeom>
        </p:spPr>
        <p:txBody>
          <a:bodyPr wrap="square" lIns="0" tIns="0" rIns="0" bIns="0" anchor="ctr">
            <a:noAutofit/>
          </a:bodyPr>
          <a:lstStyle/>
          <a:p>
            <a:pPr marL="0" marR="0" lvl="0" indent="0" algn="r" defTabSz="914400">
              <a:spcBef>
                <a:spcPts val="0"/>
              </a:spcBef>
              <a:spcAft>
                <a:spcPts val="0"/>
              </a:spcAft>
              <a:buClrTx/>
              <a:buSzTx/>
              <a:buFontTx/>
              <a:buNone/>
              <a:defRPr/>
            </a:pPr>
            <a:r>
              <a:rPr lang="en-US" sz="2800" b="1" i="0" u="none" strike="noStrike" cap="none" spc="-99">
                <a:solidFill>
                  <a:schemeClr val="tx1"/>
                </a:solidFill>
                <a:latin typeface="Arial"/>
                <a:cs typeface="Arial"/>
              </a:rPr>
              <a:t>Design &amp; Methodology</a:t>
            </a:r>
            <a:endParaRPr lang="fr-FR" sz="2800" b="1" i="0" u="none" strike="noStrike" cap="none" spc="-100">
              <a:ln>
                <a:noFill/>
              </a:ln>
              <a:latin typeface="Arial"/>
            </a:endParaRPr>
          </a:p>
        </p:txBody>
      </p:sp>
      <p:sp>
        <p:nvSpPr>
          <p:cNvPr id="23" name="TextBox 22"/>
          <p:cNvSpPr txBox="1"/>
          <p:nvPr/>
        </p:nvSpPr>
        <p:spPr bwMode="auto">
          <a:xfrm>
            <a:off x="4991099" y="2429683"/>
            <a:ext cx="2744640" cy="3091032"/>
          </a:xfrm>
          <a:prstGeom prst="rect">
            <a:avLst/>
          </a:prstGeom>
          <a:noFill/>
        </p:spPr>
        <p:txBody>
          <a:bodyPr wrap="square" lIns="0" tIns="0" rIns="0" bIns="0" rtlCol="0">
            <a:spAutoFit/>
          </a:bodyPr>
          <a:lstStyle>
            <a:defPPr>
              <a:defRPr lang="fr-FR"/>
            </a:defPPr>
            <a:lvl1pPr>
              <a:lnSpc>
                <a:spcPct val="130000"/>
              </a:lnSpc>
              <a:defRPr sz="1200">
                <a:solidFill>
                  <a:schemeClr val="bg1">
                    <a:lumMod val="75000"/>
                    <a:lumOff val="25000"/>
                  </a:schemeClr>
                </a:solidFill>
              </a:defRPr>
            </a:lvl1pPr>
          </a:lstStyle>
          <a:p>
            <a:pPr marL="217793" indent="-217793">
              <a:buFont typeface="Arial"/>
              <a:buChar char="•"/>
              <a:defRPr/>
            </a:pPr>
            <a:r>
              <a:rPr lang="en-US" sz="1200" b="0" i="0" u="none" strike="noStrike" cap="none" spc="0">
                <a:solidFill>
                  <a:schemeClr val="bg1">
                    <a:lumMod val="85000"/>
                    <a:lumOff val="15000"/>
                  </a:schemeClr>
                </a:solidFill>
                <a:latin typeface="Arial"/>
                <a:cs typeface="Arial"/>
              </a:rPr>
              <a:t>Gathering User Stories as functional requirements was the first step to understanding the project's scope. </a:t>
            </a:r>
            <a:endParaRPr lang="en-US" sz="1200" b="0" i="0" u="none" strike="noStrike" cap="none" spc="0">
              <a:solidFill>
                <a:schemeClr val="bg1">
                  <a:lumMod val="85000"/>
                  <a:lumOff val="15000"/>
                </a:schemeClr>
              </a:solidFill>
              <a:latin typeface="Arial"/>
              <a:cs typeface="Arial"/>
            </a:endParaRPr>
          </a:p>
          <a:p>
            <a:pPr>
              <a:defRPr/>
            </a:pPr>
            <a:endParaRPr lang="en-US" sz="1200" b="0" i="0" u="none" strike="noStrike" cap="none" spc="0">
              <a:solidFill>
                <a:schemeClr val="bg1">
                  <a:lumMod val="85000"/>
                  <a:lumOff val="15000"/>
                </a:schemeClr>
              </a:solidFill>
              <a:latin typeface="Arial"/>
              <a:cs typeface="Arial"/>
            </a:endParaRPr>
          </a:p>
          <a:p>
            <a:pPr marL="217793" indent="-217793">
              <a:buFont typeface="Arial"/>
              <a:buChar char="•"/>
              <a:defRPr/>
            </a:pPr>
            <a:r>
              <a:rPr lang="en-US" sz="1200" b="0" i="0" u="none" strike="noStrike" cap="none" spc="0">
                <a:solidFill>
                  <a:schemeClr val="bg1">
                    <a:lumMod val="85000"/>
                    <a:lumOff val="15000"/>
                  </a:schemeClr>
                </a:solidFill>
                <a:latin typeface="Arial"/>
                <a:cs typeface="Arial"/>
              </a:rPr>
              <a:t>The requirements for the Smart Diagnostics report were also explored for the selected third-party provider.</a:t>
            </a:r>
            <a:endParaRPr lang="en-US" sz="1200" b="0" i="0" u="none" strike="noStrike" cap="none" spc="0">
              <a:solidFill>
                <a:schemeClr val="bg1">
                  <a:lumMod val="85000"/>
                  <a:lumOff val="15000"/>
                </a:schemeClr>
              </a:solidFill>
              <a:latin typeface="Arial"/>
              <a:cs typeface="Arial"/>
            </a:endParaRPr>
          </a:p>
          <a:p>
            <a:pPr>
              <a:defRPr/>
            </a:pPr>
            <a:endParaRPr lang="en-US" sz="1200" b="0" i="0" u="none" strike="noStrike" cap="none" spc="0">
              <a:solidFill>
                <a:schemeClr val="bg1">
                  <a:lumMod val="85000"/>
                  <a:lumOff val="15000"/>
                </a:schemeClr>
              </a:solidFill>
              <a:latin typeface="Arial"/>
              <a:cs typeface="Arial"/>
            </a:endParaRPr>
          </a:p>
          <a:p>
            <a:pPr marL="217793" indent="-217793">
              <a:buFont typeface="Arial"/>
              <a:buChar char="•"/>
              <a:defRPr/>
            </a:pPr>
            <a:r>
              <a:rPr lang="en-US" sz="1200" b="0" i="0" u="none" strike="noStrike" cap="none" spc="0">
                <a:solidFill>
                  <a:schemeClr val="bg1">
                    <a:lumMod val="85000"/>
                    <a:lumOff val="15000"/>
                  </a:schemeClr>
                </a:solidFill>
                <a:latin typeface="Arial"/>
                <a:cs typeface="Arial"/>
              </a:rPr>
              <a:t>Security, Reliability, Usability and Scalability were also explored to scope the project.</a:t>
            </a:r>
            <a:endParaRPr lang="en-US" sz="1200" b="0" i="0" u="none" strike="noStrike" cap="none" spc="0">
              <a:solidFill>
                <a:schemeClr val="bg1">
                  <a:lumMod val="85000"/>
                  <a:lumOff val="15000"/>
                </a:schemeClr>
              </a:solidFill>
              <a:latin typeface="Arial"/>
              <a:cs typeface="Arial"/>
            </a:endParaRPr>
          </a:p>
          <a:p>
            <a:pPr algn="l">
              <a:defRPr/>
            </a:pPr>
            <a:r>
              <a:rPr lang="en-US" sz="1200" b="0" i="0" u="none" strike="noStrike" cap="none" spc="0">
                <a:solidFill>
                  <a:schemeClr val="bg1">
                    <a:lumMod val="85000"/>
                    <a:lumOff val="15000"/>
                  </a:schemeClr>
                </a:solidFill>
                <a:latin typeface="Arial"/>
                <a:cs typeface="Arial"/>
              </a:rPr>
              <a:t> </a:t>
            </a:r>
            <a:endParaRPr lang="en-US">
              <a:solidFill>
                <a:schemeClr val="bg1">
                  <a:lumMod val="85000"/>
                  <a:lumOff val="15000"/>
                </a:schemeClr>
              </a:solidFill>
              <a:latin typeface="Arial"/>
            </a:endParaRPr>
          </a:p>
        </p:txBody>
      </p:sp>
      <p:sp>
        <p:nvSpPr>
          <p:cNvPr id="25" name="TextBox 24"/>
          <p:cNvSpPr txBox="1"/>
          <p:nvPr/>
        </p:nvSpPr>
        <p:spPr bwMode="auto">
          <a:xfrm flipH="0" flipV="0">
            <a:off x="8509799" y="2429683"/>
            <a:ext cx="2760840" cy="2615544"/>
          </a:xfrm>
          <a:prstGeom prst="rect">
            <a:avLst/>
          </a:prstGeom>
          <a:noFill/>
        </p:spPr>
        <p:txBody>
          <a:bodyPr wrap="square" lIns="0" tIns="0" rIns="0" bIns="0" rtlCol="0">
            <a:spAutoFit/>
          </a:bodyPr>
          <a:lstStyle>
            <a:defPPr>
              <a:defRPr lang="fr-FR"/>
            </a:defPPr>
            <a:lvl1pPr>
              <a:lnSpc>
                <a:spcPct val="130000"/>
              </a:lnSpc>
              <a:defRPr sz="1200">
                <a:solidFill>
                  <a:schemeClr val="bg1">
                    <a:lumMod val="75000"/>
                    <a:lumOff val="25000"/>
                  </a:schemeClr>
                </a:solidFill>
              </a:defRPr>
            </a:lvl1pPr>
          </a:lstStyle>
          <a:p>
            <a:pPr marL="217793" indent="-217793">
              <a:buFont typeface="Arial"/>
              <a:buChar char="•"/>
              <a:defRPr/>
            </a:pPr>
            <a:r>
              <a:rPr lang="fr-FR" sz="1200" b="0" i="0" u="none" strike="noStrike" cap="none" spc="0">
                <a:solidFill>
                  <a:schemeClr val="bg1">
                    <a:lumMod val="75000"/>
                    <a:lumOff val="25000"/>
                  </a:schemeClr>
                </a:solidFill>
                <a:latin typeface="Inter"/>
                <a:cs typeface="Inter"/>
              </a:rPr>
              <a:t>Software and Hardware requirements were explored by asking questions such as "Does this app need to be available 24/7 ?" and "Does it need to be available on any device, anywhere?"</a:t>
            </a:r>
            <a:endParaRPr lang="fr-FR" sz="1200" b="0" i="0" u="none" strike="noStrike" cap="none" spc="0">
              <a:solidFill>
                <a:schemeClr val="bg1">
                  <a:lumMod val="75000"/>
                  <a:lumOff val="25000"/>
                </a:schemeClr>
              </a:solidFill>
              <a:latin typeface="Inter"/>
              <a:cs typeface="Inter"/>
            </a:endParaRPr>
          </a:p>
          <a:p>
            <a:pPr marL="217793" indent="-217793">
              <a:buFont typeface="Arial"/>
              <a:buChar char="•"/>
              <a:defRPr/>
            </a:pPr>
            <a:endParaRPr lang="fr-FR" sz="1200" b="0" i="0" u="none" strike="noStrike" cap="none" spc="0">
              <a:solidFill>
                <a:schemeClr val="bg1">
                  <a:lumMod val="75000"/>
                  <a:lumOff val="25000"/>
                </a:schemeClr>
              </a:solidFill>
              <a:latin typeface="Inter"/>
              <a:cs typeface="Inter"/>
            </a:endParaRPr>
          </a:p>
          <a:p>
            <a:pPr marL="217793" indent="-217793">
              <a:buFont typeface="Arial"/>
              <a:buChar char="•"/>
              <a:defRPr/>
            </a:pPr>
            <a:r>
              <a:rPr lang="fr-FR" sz="1200" b="0" i="0" u="none" strike="noStrike" cap="none" spc="0">
                <a:solidFill>
                  <a:schemeClr val="bg1">
                    <a:lumMod val="75000"/>
                    <a:lumOff val="25000"/>
                  </a:schemeClr>
                </a:solidFill>
                <a:latin typeface="Inter"/>
                <a:cs typeface="Inter"/>
              </a:rPr>
              <a:t>Use-case diagrams and use-case primary and alternative flows and flow of events diagrams were explored, using Agile methodology.</a:t>
            </a:r>
            <a:endParaRPr/>
          </a:p>
        </p:txBody>
      </p:sp>
      <p:sp>
        <p:nvSpPr>
          <p:cNvPr id="8" name="Rectangle 7"/>
          <p:cNvSpPr/>
          <p:nvPr/>
        </p:nvSpPr>
        <p:spPr bwMode="auto">
          <a:xfrm>
            <a:off x="4991099" y="1813857"/>
            <a:ext cx="2614680" cy="427079"/>
          </a:xfrm>
          <a:prstGeom prst="rect">
            <a:avLst/>
          </a:prstGeom>
        </p:spPr>
        <p:txBody>
          <a:bodyPr wrap="square" lIns="0" tIns="0" rIns="0" bIns="0" anchor="b">
            <a:spAutoFit/>
          </a:bodyPr>
          <a:lstStyle/>
          <a:p>
            <a:pPr>
              <a:defRPr/>
            </a:pPr>
            <a:r>
              <a:rPr lang="fr-FR" sz="1400">
                <a:solidFill>
                  <a:schemeClr val="bg1"/>
                </a:solidFill>
                <a:latin typeface="Arial"/>
              </a:rPr>
              <a:t>Functional and non-functional requirements</a:t>
            </a:r>
            <a:endParaRPr>
              <a:solidFill>
                <a:schemeClr val="bg1"/>
              </a:solidFill>
            </a:endParaRPr>
          </a:p>
        </p:txBody>
      </p:sp>
      <p:sp>
        <p:nvSpPr>
          <p:cNvPr id="9" name="Rectangle 8"/>
          <p:cNvSpPr/>
          <p:nvPr/>
        </p:nvSpPr>
        <p:spPr bwMode="auto">
          <a:xfrm>
            <a:off x="8509799" y="1803057"/>
            <a:ext cx="2603880" cy="427079"/>
          </a:xfrm>
          <a:prstGeom prst="rect">
            <a:avLst/>
          </a:prstGeom>
        </p:spPr>
        <p:txBody>
          <a:bodyPr wrap="square" lIns="0" tIns="0" rIns="0" bIns="0" anchor="b">
            <a:spAutoFit/>
          </a:bodyPr>
          <a:lstStyle/>
          <a:p>
            <a:pPr>
              <a:defRPr/>
            </a:pPr>
            <a:r>
              <a:rPr lang="fr-FR" sz="1400">
                <a:solidFill>
                  <a:schemeClr val="bg1"/>
                </a:solidFill>
                <a:latin typeface="Arial"/>
              </a:rPr>
              <a:t>Use-Cases and Technical Design</a:t>
            </a:r>
            <a:endParaRPr>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1330041203" name=""/>
          <p:cNvPicPr>
            <a:picLocks noChangeAspect="1"/>
          </p:cNvPicPr>
          <p:nvPr/>
        </p:nvPicPr>
        <p:blipFill>
          <a:blip r:embed="rId2"/>
          <a:stretch/>
        </p:blipFill>
        <p:spPr bwMode="auto">
          <a:xfrm flipH="0" flipV="0">
            <a:off x="292569" y="1750215"/>
            <a:ext cx="5441604" cy="2821255"/>
          </a:xfrm>
          <a:prstGeom prst="rect">
            <a:avLst/>
          </a:prstGeom>
        </p:spPr>
      </p:pic>
      <p:sp>
        <p:nvSpPr>
          <p:cNvPr id="1402082414" name="ZoneTexte 3"/>
          <p:cNvSpPr txBox="1"/>
          <p:nvPr/>
        </p:nvSpPr>
        <p:spPr bwMode="auto">
          <a:xfrm flipH="0" flipV="0">
            <a:off x="292569" y="287302"/>
            <a:ext cx="7186459" cy="427079"/>
          </a:xfrm>
          <a:prstGeom prst="rect">
            <a:avLst/>
          </a:prstGeom>
          <a:noFill/>
        </p:spPr>
        <p:txBody>
          <a:bodyPr wrap="square" lIns="0" tIns="0" rIns="0" bIns="0" rtlCol="0" anchor="b">
            <a:spAutoFit/>
          </a:bodyPr>
          <a:lstStyle/>
          <a:p>
            <a:pPr>
              <a:defRPr/>
            </a:pPr>
            <a:r>
              <a:rPr lang="da-DK" sz="2800" b="1" i="0" u="none" strike="noStrike" cap="none" spc="-99">
                <a:solidFill>
                  <a:srgbClr val="FF914D"/>
                </a:solidFill>
                <a:latin typeface="Arial"/>
                <a:cs typeface="Arial"/>
              </a:rPr>
              <a:t>Design &amp; Methodology</a:t>
            </a:r>
            <a:endParaRPr sz="1400">
              <a:solidFill>
                <a:srgbClr val="FF914D"/>
              </a:solidFill>
            </a:endParaRPr>
          </a:p>
        </p:txBody>
      </p:sp>
      <p:pic>
        <p:nvPicPr>
          <p:cNvPr id="146714069" name=""/>
          <p:cNvPicPr>
            <a:picLocks noChangeAspect="1"/>
          </p:cNvPicPr>
          <p:nvPr/>
        </p:nvPicPr>
        <p:blipFill>
          <a:blip r:embed="rId3"/>
          <a:stretch/>
        </p:blipFill>
        <p:spPr bwMode="auto">
          <a:xfrm flipH="0" flipV="0">
            <a:off x="6047907" y="1140493"/>
            <a:ext cx="5957172" cy="3430978"/>
          </a:xfrm>
          <a:prstGeom prst="rect">
            <a:avLst/>
          </a:prstGeom>
        </p:spPr>
      </p:pic>
      <p:sp>
        <p:nvSpPr>
          <p:cNvPr id="1751881918" name="TextBox 22"/>
          <p:cNvSpPr txBox="1"/>
          <p:nvPr/>
        </p:nvSpPr>
        <p:spPr bwMode="auto">
          <a:xfrm>
            <a:off x="1544553" y="4685604"/>
            <a:ext cx="2755080" cy="238104"/>
          </a:xfrm>
          <a:prstGeom prst="rect">
            <a:avLst/>
          </a:prstGeom>
          <a:noFill/>
        </p:spPr>
        <p:txBody>
          <a:bodyPr wrap="square" lIns="0" tIns="0" rIns="0" bIns="0" rtlCol="0">
            <a:spAutoFit/>
          </a:bodyPr>
          <a:lstStyle>
            <a:defPPr>
              <a:defRPr lang="fr-FR"/>
            </a:defPPr>
            <a:lvl1pPr>
              <a:lnSpc>
                <a:spcPct val="130000"/>
              </a:lnSpc>
              <a:defRPr sz="1200">
                <a:solidFill>
                  <a:schemeClr val="bg1">
                    <a:lumMod val="75000"/>
                    <a:lumOff val="25000"/>
                  </a:schemeClr>
                </a:solidFill>
              </a:defRPr>
            </a:lvl1pPr>
          </a:lstStyle>
          <a:p>
            <a:pPr algn="ctr">
              <a:defRPr/>
            </a:pPr>
            <a:r>
              <a:rPr lang="en-US">
                <a:solidFill>
                  <a:schemeClr val="bg1">
                    <a:lumMod val="85000"/>
                    <a:lumOff val="15000"/>
                  </a:schemeClr>
                </a:solidFill>
                <a:latin typeface="Arial"/>
              </a:rPr>
              <a:t>Architecture Design Diagram</a:t>
            </a:r>
            <a:endParaRPr lang="en-US">
              <a:solidFill>
                <a:schemeClr val="bg1">
                  <a:lumMod val="85000"/>
                  <a:lumOff val="15000"/>
                </a:schemeClr>
              </a:solidFill>
              <a:latin typeface="Arial"/>
            </a:endParaRPr>
          </a:p>
        </p:txBody>
      </p:sp>
      <p:sp>
        <p:nvSpPr>
          <p:cNvPr id="655455678" name="TextBox 22"/>
          <p:cNvSpPr txBox="1"/>
          <p:nvPr/>
        </p:nvSpPr>
        <p:spPr bwMode="auto">
          <a:xfrm flipH="0" flipV="0">
            <a:off x="7074225" y="4718952"/>
            <a:ext cx="3743684" cy="238104"/>
          </a:xfrm>
          <a:prstGeom prst="rect">
            <a:avLst/>
          </a:prstGeom>
          <a:noFill/>
        </p:spPr>
        <p:txBody>
          <a:bodyPr wrap="square" lIns="0" tIns="0" rIns="0" bIns="0" rtlCol="0">
            <a:spAutoFit/>
          </a:bodyPr>
          <a:lstStyle>
            <a:defPPr>
              <a:defRPr lang="fr-FR"/>
            </a:defPPr>
            <a:lvl1pPr>
              <a:lnSpc>
                <a:spcPct val="130000"/>
              </a:lnSpc>
              <a:defRPr sz="1200">
                <a:solidFill>
                  <a:schemeClr val="bg1">
                    <a:lumMod val="75000"/>
                    <a:lumOff val="25000"/>
                  </a:schemeClr>
                </a:solidFill>
              </a:defRPr>
            </a:lvl1pPr>
          </a:lstStyle>
          <a:p>
            <a:pPr algn="ctr">
              <a:defRPr/>
            </a:pPr>
            <a:r>
              <a:rPr lang="en-US">
                <a:solidFill>
                  <a:schemeClr val="bg1">
                    <a:lumMod val="85000"/>
                    <a:lumOff val="15000"/>
                  </a:schemeClr>
                </a:solidFill>
                <a:latin typeface="Arial"/>
              </a:rPr>
              <a:t>Flow Chart events from end-user perspective</a:t>
            </a:r>
            <a:endParaRPr lang="en-US">
              <a:solidFill>
                <a:schemeClr val="bg1">
                  <a:lumMod val="85000"/>
                  <a:lumOff val="15000"/>
                </a:schemeClr>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Rectangle 1"/>
          <p:cNvSpPr/>
          <p:nvPr/>
        </p:nvSpPr>
        <p:spPr bwMode="auto">
          <a:xfrm>
            <a:off x="0" y="5638800"/>
            <a:ext cx="12192000" cy="1219200"/>
          </a:xfrm>
          <a:prstGeom prst="rect">
            <a:avLst/>
          </a:prstGeom>
          <a:solidFill>
            <a:srgbClr val="FF9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ndParaRPr>
          </a:p>
        </p:txBody>
      </p:sp>
      <p:grpSp>
        <p:nvGrpSpPr>
          <p:cNvPr id="16" name="Group 15"/>
          <p:cNvGrpSpPr/>
          <p:nvPr/>
        </p:nvGrpSpPr>
        <p:grpSpPr bwMode="auto">
          <a:xfrm>
            <a:off x="3187148" y="2134181"/>
            <a:ext cx="7200000" cy="3726000"/>
            <a:chOff x="850064" y="1078825"/>
            <a:chExt cx="7200000" cy="3726000"/>
          </a:xfrm>
        </p:grpSpPr>
        <p:sp>
          <p:nvSpPr>
            <p:cNvPr id="17" name="Rectangle: Top Corners Rounded 16"/>
            <p:cNvSpPr/>
            <p:nvPr/>
          </p:nvSpPr>
          <p:spPr bwMode="auto">
            <a:xfrm>
              <a:off x="1408064" y="1078825"/>
              <a:ext cx="6084000" cy="3546000"/>
            </a:xfrm>
            <a:prstGeom prst="round2SameRect">
              <a:avLst>
                <a:gd name="adj1" fmla="val 4566"/>
                <a:gd name="adj2" fmla="val 0"/>
              </a:avLst>
            </a:prstGeom>
            <a:solidFill>
              <a:schemeClr val="bg2">
                <a:lumMod val="50000"/>
                <a:lumOff val="50000"/>
              </a:schemeClr>
            </a:solidFill>
            <a:ln>
              <a:noFill/>
            </a:ln>
            <a:effectLst>
              <a:outerShdw blurRad="190500" dist="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ndParaRPr>
            </a:p>
          </p:txBody>
        </p:sp>
        <p:sp>
          <p:nvSpPr>
            <p:cNvPr id="18" name="Rectangle: Top Corners Rounded 17"/>
            <p:cNvSpPr/>
            <p:nvPr/>
          </p:nvSpPr>
          <p:spPr bwMode="auto">
            <a:xfrm>
              <a:off x="1426064" y="1096825"/>
              <a:ext cx="6048000" cy="3528000"/>
            </a:xfrm>
            <a:prstGeom prst="round2SameRect">
              <a:avLst>
                <a:gd name="adj1" fmla="val 4405"/>
                <a:gd name="adj2"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ndParaRPr>
            </a:p>
          </p:txBody>
        </p:sp>
        <p:sp>
          <p:nvSpPr>
            <p:cNvPr id="19" name="Rectangle: Rounded Corners 18"/>
            <p:cNvSpPr/>
            <p:nvPr/>
          </p:nvSpPr>
          <p:spPr bwMode="auto">
            <a:xfrm>
              <a:off x="1570064" y="1240825"/>
              <a:ext cx="5760000" cy="3240000"/>
            </a:xfrm>
            <a:prstGeom prst="roundRect">
              <a:avLst>
                <a:gd name="adj" fmla="val 177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ndParaRPr>
            </a:p>
          </p:txBody>
        </p:sp>
        <p:sp>
          <p:nvSpPr>
            <p:cNvPr id="20" name="Freeform: Shape 19"/>
            <p:cNvSpPr/>
            <p:nvPr/>
          </p:nvSpPr>
          <p:spPr bwMode="auto">
            <a:xfrm>
              <a:off x="850064" y="4624825"/>
              <a:ext cx="7200000" cy="180000"/>
            </a:xfrm>
            <a:custGeom>
              <a:avLst/>
              <a:gdLst>
                <a:gd name="connsiteX0" fmla="*/ 23122 w 7200000"/>
                <a:gd name="connsiteY0" fmla="*/ 0 h 180000"/>
                <a:gd name="connsiteX1" fmla="*/ 7176878 w 7200000"/>
                <a:gd name="connsiteY1" fmla="*/ 0 h 180000"/>
                <a:gd name="connsiteX2" fmla="*/ 7200000 w 7200000"/>
                <a:gd name="connsiteY2" fmla="*/ 23122 h 180000"/>
                <a:gd name="connsiteX3" fmla="*/ 7200000 w 7200000"/>
                <a:gd name="connsiteY3" fmla="*/ 108000 h 180000"/>
                <a:gd name="connsiteX4" fmla="*/ 7187856 w 7200000"/>
                <a:gd name="connsiteY4" fmla="*/ 130529 h 180000"/>
                <a:gd name="connsiteX5" fmla="*/ 6988562 w 7200000"/>
                <a:gd name="connsiteY5" fmla="*/ 180000 h 180000"/>
                <a:gd name="connsiteX6" fmla="*/ 211439 w 7200000"/>
                <a:gd name="connsiteY6" fmla="*/ 180000 h 180000"/>
                <a:gd name="connsiteX7" fmla="*/ 12146 w 7200000"/>
                <a:gd name="connsiteY7" fmla="*/ 130529 h 180000"/>
                <a:gd name="connsiteX8" fmla="*/ 0 w 7200000"/>
                <a:gd name="connsiteY8" fmla="*/ 108000 h 180000"/>
                <a:gd name="connsiteX9" fmla="*/ 0 w 7200000"/>
                <a:gd name="connsiteY9" fmla="*/ 23122 h 180000"/>
                <a:gd name="connsiteX10" fmla="*/ 23122 w 7200000"/>
                <a:gd name="connsiteY10" fmla="*/ 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00000" h="180000" fill="norm" stroke="1" extrusionOk="0">
                  <a:moveTo>
                    <a:pt x="23122" y="0"/>
                  </a:moveTo>
                  <a:lnTo>
                    <a:pt x="7176878" y="0"/>
                  </a:lnTo>
                  <a:cubicBezTo>
                    <a:pt x="7189648" y="0"/>
                    <a:pt x="7200000" y="10352"/>
                    <a:pt x="7200000" y="23122"/>
                  </a:cubicBezTo>
                  <a:lnTo>
                    <a:pt x="7200000" y="108000"/>
                  </a:lnTo>
                  <a:lnTo>
                    <a:pt x="7187856" y="130529"/>
                  </a:lnTo>
                  <a:cubicBezTo>
                    <a:pt x="7155021" y="159601"/>
                    <a:pt x="7078152" y="180000"/>
                    <a:pt x="6988562" y="180000"/>
                  </a:cubicBezTo>
                  <a:lnTo>
                    <a:pt x="211439" y="180000"/>
                  </a:lnTo>
                  <a:cubicBezTo>
                    <a:pt x="121848" y="180000"/>
                    <a:pt x="44980" y="159601"/>
                    <a:pt x="12146" y="130529"/>
                  </a:cubicBezTo>
                  <a:lnTo>
                    <a:pt x="0" y="108000"/>
                  </a:lnTo>
                  <a:lnTo>
                    <a:pt x="0" y="23122"/>
                  </a:lnTo>
                  <a:cubicBezTo>
                    <a:pt x="0" y="10352"/>
                    <a:pt x="10352" y="0"/>
                    <a:pt x="23122" y="0"/>
                  </a:cubicBezTo>
                  <a:close/>
                </a:path>
              </a:pathLst>
            </a:cu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ndParaRPr>
            </a:p>
          </p:txBody>
        </p:sp>
        <p:sp>
          <p:nvSpPr>
            <p:cNvPr id="21" name="Trapezoid 20"/>
            <p:cNvSpPr/>
            <p:nvPr/>
          </p:nvSpPr>
          <p:spPr bwMode="auto">
            <a:xfrm rot="10800000">
              <a:off x="3370065" y="4624825"/>
              <a:ext cx="2160000" cy="36000"/>
            </a:xfrm>
            <a:prstGeom prst="trapezoid">
              <a:avLst>
                <a:gd name="adj" fmla="val 25000"/>
              </a:avLst>
            </a:pr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ndParaRPr>
            </a:p>
          </p:txBody>
        </p:sp>
        <p:sp>
          <p:nvSpPr>
            <p:cNvPr id="22" name="Oval 21"/>
            <p:cNvSpPr/>
            <p:nvPr/>
          </p:nvSpPr>
          <p:spPr bwMode="auto">
            <a:xfrm>
              <a:off x="4423064" y="1138112"/>
              <a:ext cx="54000" cy="54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ndParaRPr>
            </a:p>
          </p:txBody>
        </p:sp>
        <p:sp>
          <p:nvSpPr>
            <p:cNvPr id="23" name="Oval 22"/>
            <p:cNvSpPr/>
            <p:nvPr/>
          </p:nvSpPr>
          <p:spPr bwMode="auto">
            <a:xfrm>
              <a:off x="4435664" y="1150712"/>
              <a:ext cx="28800" cy="28800"/>
            </a:xfrm>
            <a:prstGeom prst="ellipse">
              <a:avLst/>
            </a:pr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ndParaRPr>
            </a:p>
          </p:txBody>
        </p:sp>
      </p:grpSp>
      <p:sp>
        <p:nvSpPr>
          <p:cNvPr id="12" name="TextBox 11"/>
          <p:cNvSpPr txBox="1"/>
          <p:nvPr/>
        </p:nvSpPr>
        <p:spPr bwMode="auto">
          <a:xfrm>
            <a:off x="3865541" y="1838259"/>
            <a:ext cx="5796287" cy="213719"/>
          </a:xfrm>
          <a:prstGeom prst="rect">
            <a:avLst/>
          </a:prstGeom>
        </p:spPr>
        <p:txBody>
          <a:bodyPr wrap="square" lIns="0" tIns="0" rIns="0" bIns="0" anchor="b">
            <a:spAutoFit/>
          </a:bodyPr>
          <a:lstStyle>
            <a:defPPr>
              <a:defRPr lang="fr-FR"/>
            </a:defPPr>
            <a:lvl1pPr marR="0" lvl="0" indent="0">
              <a:spcBef>
                <a:spcPts val="0"/>
              </a:spcBef>
              <a:spcAft>
                <a:spcPts val="0"/>
              </a:spcAft>
              <a:buClrTx/>
              <a:buSzTx/>
              <a:buFontTx/>
              <a:buNone/>
              <a:defRPr sz="1400" i="0" u="none" strike="noStrike" cap="none">
                <a:ln>
                  <a:noFill/>
                </a:ln>
                <a:solidFill>
                  <a:schemeClr val="accent1"/>
                </a:solidFill>
                <a:latin typeface="+mj-lt"/>
              </a:defRPr>
            </a:lvl1pPr>
          </a:lstStyle>
          <a:p>
            <a:pPr>
              <a:defRPr/>
            </a:pPr>
            <a:r>
              <a:rPr lang="fr-FR">
                <a:solidFill>
                  <a:schemeClr val="bg1"/>
                </a:solidFill>
                <a:latin typeface="Arial"/>
              </a:rPr>
              <a:t>Desktop</a:t>
            </a:r>
            <a:endParaRPr>
              <a:solidFill>
                <a:schemeClr val="bg1"/>
              </a:solidFill>
            </a:endParaRPr>
          </a:p>
        </p:txBody>
      </p:sp>
      <p:sp>
        <p:nvSpPr>
          <p:cNvPr id="13" name="TextBox 12"/>
          <p:cNvSpPr txBox="1"/>
          <p:nvPr/>
        </p:nvSpPr>
        <p:spPr bwMode="auto">
          <a:xfrm>
            <a:off x="1470931" y="2773969"/>
            <a:ext cx="2187724" cy="213719"/>
          </a:xfrm>
          <a:prstGeom prst="rect">
            <a:avLst/>
          </a:prstGeom>
        </p:spPr>
        <p:txBody>
          <a:bodyPr wrap="square" lIns="0" tIns="0" rIns="0" bIns="0" anchor="b">
            <a:spAutoFit/>
          </a:bodyPr>
          <a:lstStyle>
            <a:defPPr>
              <a:defRPr lang="fr-FR"/>
            </a:defPPr>
            <a:lvl1pPr marR="0" lvl="0" indent="0">
              <a:spcBef>
                <a:spcPts val="0"/>
              </a:spcBef>
              <a:spcAft>
                <a:spcPts val="0"/>
              </a:spcAft>
              <a:buClrTx/>
              <a:buSzTx/>
              <a:buFontTx/>
              <a:buNone/>
              <a:defRPr sz="1400" i="0" u="none" strike="noStrike" cap="none">
                <a:ln>
                  <a:noFill/>
                </a:ln>
                <a:solidFill>
                  <a:schemeClr val="accent1"/>
                </a:solidFill>
                <a:latin typeface="+mj-lt"/>
              </a:defRPr>
            </a:lvl1pPr>
          </a:lstStyle>
          <a:p>
            <a:pPr>
              <a:defRPr/>
            </a:pPr>
            <a:r>
              <a:rPr lang="fr-FR">
                <a:solidFill>
                  <a:schemeClr val="bg1"/>
                </a:solidFill>
                <a:latin typeface="Arial"/>
              </a:rPr>
              <a:t>Tablet</a:t>
            </a:r>
            <a:endParaRPr>
              <a:solidFill>
                <a:schemeClr val="bg1"/>
              </a:solidFill>
            </a:endParaRPr>
          </a:p>
        </p:txBody>
      </p:sp>
      <p:sp>
        <p:nvSpPr>
          <p:cNvPr id="14" name="TextBox 13"/>
          <p:cNvSpPr txBox="1"/>
          <p:nvPr/>
        </p:nvSpPr>
        <p:spPr bwMode="auto">
          <a:xfrm>
            <a:off x="9915997" y="3401358"/>
            <a:ext cx="869944" cy="213719"/>
          </a:xfrm>
          <a:prstGeom prst="rect">
            <a:avLst/>
          </a:prstGeom>
        </p:spPr>
        <p:txBody>
          <a:bodyPr wrap="square" lIns="0" tIns="0" rIns="0" bIns="0" anchor="b">
            <a:spAutoFit/>
          </a:bodyPr>
          <a:lstStyle>
            <a:defPPr>
              <a:defRPr lang="fr-FR"/>
            </a:defPPr>
            <a:lvl1pPr marR="0" lvl="0" indent="0">
              <a:spcBef>
                <a:spcPts val="0"/>
              </a:spcBef>
              <a:spcAft>
                <a:spcPts val="0"/>
              </a:spcAft>
              <a:buClrTx/>
              <a:buSzTx/>
              <a:buFontTx/>
              <a:buNone/>
              <a:defRPr sz="1400" i="0" u="none" strike="noStrike" cap="none">
                <a:ln>
                  <a:noFill/>
                </a:ln>
                <a:solidFill>
                  <a:schemeClr val="accent1"/>
                </a:solidFill>
                <a:latin typeface="+mj-lt"/>
              </a:defRPr>
            </a:lvl1pPr>
          </a:lstStyle>
          <a:p>
            <a:pPr>
              <a:defRPr/>
            </a:pPr>
            <a:r>
              <a:rPr lang="fr-FR">
                <a:solidFill>
                  <a:schemeClr val="bg1"/>
                </a:solidFill>
                <a:latin typeface="Arial"/>
              </a:rPr>
              <a:t>Phone</a:t>
            </a:r>
            <a:endParaRPr>
              <a:solidFill>
                <a:schemeClr val="bg1"/>
              </a:solidFill>
            </a:endParaRPr>
          </a:p>
        </p:txBody>
      </p:sp>
      <p:pic>
        <p:nvPicPr>
          <p:cNvPr id="144018608" name=""/>
          <p:cNvPicPr>
            <a:picLocks noChangeAspect="1"/>
          </p:cNvPicPr>
          <p:nvPr>
            <p:ph type="pic" sz="quarter" idx="12" hasCustomPrompt="1"/>
          </p:nvPr>
        </p:nvPicPr>
        <p:blipFill>
          <a:blip r:embed="rId2"/>
          <a:stretch/>
        </p:blipFill>
        <p:spPr bwMode="auto">
          <a:xfrm rot="0">
            <a:off x="3907148" y="2554891"/>
            <a:ext cx="5760000" cy="2729625"/>
          </a:xfrm>
          <a:prstGeom prst="rect">
            <a:avLst/>
          </a:prstGeom>
        </p:spPr>
      </p:pic>
      <p:grpSp>
        <p:nvGrpSpPr>
          <p:cNvPr id="53" name="Group 52"/>
          <p:cNvGrpSpPr/>
          <p:nvPr/>
        </p:nvGrpSpPr>
        <p:grpSpPr bwMode="auto">
          <a:xfrm>
            <a:off x="9424502" y="3667777"/>
            <a:ext cx="1211591" cy="2461561"/>
            <a:chOff x="1919860" y="728663"/>
            <a:chExt cx="2657904" cy="5400000"/>
          </a:xfrm>
        </p:grpSpPr>
        <p:grpSp>
          <p:nvGrpSpPr>
            <p:cNvPr id="54" name="Group 53"/>
            <p:cNvGrpSpPr/>
            <p:nvPr/>
          </p:nvGrpSpPr>
          <p:grpSpPr bwMode="auto">
            <a:xfrm>
              <a:off x="1919860" y="728663"/>
              <a:ext cx="2657904" cy="5400000"/>
              <a:chOff x="1919860" y="728663"/>
              <a:chExt cx="2657904" cy="5400000"/>
            </a:xfrm>
            <a:solidFill>
              <a:schemeClr val="accent1">
                <a:lumMod val="75000"/>
              </a:schemeClr>
            </a:solidFill>
          </p:grpSpPr>
          <p:sp>
            <p:nvSpPr>
              <p:cNvPr id="57" name="Freeform: Shape 56"/>
              <p:cNvSpPr/>
              <p:nvPr/>
            </p:nvSpPr>
            <p:spPr bwMode="auto">
              <a:xfrm>
                <a:off x="1951621" y="728663"/>
                <a:ext cx="2592000" cy="5400000"/>
              </a:xfrm>
              <a:custGeom>
                <a:avLst/>
                <a:gdLst>
                  <a:gd name="connsiteX0" fmla="*/ 274337 w 2592000"/>
                  <a:gd name="connsiteY0" fmla="*/ 0 h 5400000"/>
                  <a:gd name="connsiteX1" fmla="*/ 2317663 w 2592000"/>
                  <a:gd name="connsiteY1" fmla="*/ 0 h 5400000"/>
                  <a:gd name="connsiteX2" fmla="*/ 2592000 w 2592000"/>
                  <a:gd name="connsiteY2" fmla="*/ 274337 h 5400000"/>
                  <a:gd name="connsiteX3" fmla="*/ 2592000 w 2592000"/>
                  <a:gd name="connsiteY3" fmla="*/ 5125663 h 5400000"/>
                  <a:gd name="connsiteX4" fmla="*/ 2317663 w 2592000"/>
                  <a:gd name="connsiteY4" fmla="*/ 5400000 h 5400000"/>
                  <a:gd name="connsiteX5" fmla="*/ 1435932 w 2592000"/>
                  <a:gd name="connsiteY5" fmla="*/ 5400000 h 5400000"/>
                  <a:gd name="connsiteX6" fmla="*/ 1432754 w 2592000"/>
                  <a:gd name="connsiteY6" fmla="*/ 5387288 h 5400000"/>
                  <a:gd name="connsiteX7" fmla="*/ 1159246 w 2592000"/>
                  <a:gd name="connsiteY7" fmla="*/ 5387288 h 5400000"/>
                  <a:gd name="connsiteX8" fmla="*/ 1156068 w 2592000"/>
                  <a:gd name="connsiteY8" fmla="*/ 5400000 h 5400000"/>
                  <a:gd name="connsiteX9" fmla="*/ 274337 w 2592000"/>
                  <a:gd name="connsiteY9" fmla="*/ 5400000 h 5400000"/>
                  <a:gd name="connsiteX10" fmla="*/ 0 w 2592000"/>
                  <a:gd name="connsiteY10" fmla="*/ 5125663 h 5400000"/>
                  <a:gd name="connsiteX11" fmla="*/ 0 w 2592000"/>
                  <a:gd name="connsiteY11" fmla="*/ 274337 h 5400000"/>
                  <a:gd name="connsiteX12" fmla="*/ 274337 w 2592000"/>
                  <a:gd name="connsiteY12" fmla="*/ 0 h 54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000" h="5400000" fill="norm" stroke="1" extrusionOk="0">
                    <a:moveTo>
                      <a:pt x="274337" y="0"/>
                    </a:moveTo>
                    <a:lnTo>
                      <a:pt x="2317663" y="0"/>
                    </a:lnTo>
                    <a:cubicBezTo>
                      <a:pt x="2469175" y="0"/>
                      <a:pt x="2592000" y="122825"/>
                      <a:pt x="2592000" y="274337"/>
                    </a:cubicBezTo>
                    <a:lnTo>
                      <a:pt x="2592000" y="5125663"/>
                    </a:lnTo>
                    <a:cubicBezTo>
                      <a:pt x="2592000" y="5277175"/>
                      <a:pt x="2469175" y="5400000"/>
                      <a:pt x="2317663" y="5400000"/>
                    </a:cubicBezTo>
                    <a:lnTo>
                      <a:pt x="1435932" y="5400000"/>
                    </a:lnTo>
                    <a:lnTo>
                      <a:pt x="1432754" y="5387288"/>
                    </a:lnTo>
                    <a:lnTo>
                      <a:pt x="1159246" y="5387288"/>
                    </a:lnTo>
                    <a:lnTo>
                      <a:pt x="1156068" y="5400000"/>
                    </a:lnTo>
                    <a:lnTo>
                      <a:pt x="274337" y="5400000"/>
                    </a:lnTo>
                    <a:cubicBezTo>
                      <a:pt x="122825" y="5400000"/>
                      <a:pt x="0" y="5277175"/>
                      <a:pt x="0" y="5125663"/>
                    </a:cubicBezTo>
                    <a:lnTo>
                      <a:pt x="0" y="274337"/>
                    </a:lnTo>
                    <a:cubicBezTo>
                      <a:pt x="0" y="122825"/>
                      <a:pt x="122825" y="0"/>
                      <a:pt x="274337" y="0"/>
                    </a:cubicBezTo>
                    <a:close/>
                  </a:path>
                </a:pathLst>
              </a:custGeom>
              <a:solidFill>
                <a:schemeClr val="bg2">
                  <a:lumMod val="50000"/>
                  <a:lumOff val="50000"/>
                </a:schemeClr>
              </a:solidFill>
              <a:ln>
                <a:noFill/>
              </a:ln>
              <a:effectLst>
                <a:outerShdw blurRad="190500" dist="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ndParaRPr>
              </a:p>
            </p:txBody>
          </p:sp>
          <p:sp>
            <p:nvSpPr>
              <p:cNvPr id="58" name="Freeform: Shape 57"/>
              <p:cNvSpPr/>
              <p:nvPr/>
            </p:nvSpPr>
            <p:spPr bwMode="auto">
              <a:xfrm rot="5400000">
                <a:off x="4384694" y="2599751"/>
                <a:ext cx="360000" cy="26141"/>
              </a:xfrm>
              <a:custGeom>
                <a:avLst/>
                <a:gdLst>
                  <a:gd name="connsiteX0" fmla="*/ 0 w 360000"/>
                  <a:gd name="connsiteY0" fmla="*/ 26141 h 26141"/>
                  <a:gd name="connsiteX1" fmla="*/ 0 w 360000"/>
                  <a:gd name="connsiteY1" fmla="*/ 18000 h 26141"/>
                  <a:gd name="connsiteX2" fmla="*/ 18000 w 360000"/>
                  <a:gd name="connsiteY2" fmla="*/ 0 h 26141"/>
                  <a:gd name="connsiteX3" fmla="*/ 342000 w 360000"/>
                  <a:gd name="connsiteY3" fmla="*/ 0 h 26141"/>
                  <a:gd name="connsiteX4" fmla="*/ 360000 w 360000"/>
                  <a:gd name="connsiteY4" fmla="*/ 18000 h 26141"/>
                  <a:gd name="connsiteX5" fmla="*/ 360000 w 360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26141" fill="norm" stroke="1" extrusionOk="0">
                    <a:moveTo>
                      <a:pt x="0" y="26141"/>
                    </a:moveTo>
                    <a:lnTo>
                      <a:pt x="0" y="18000"/>
                    </a:lnTo>
                    <a:cubicBezTo>
                      <a:pt x="0" y="8059"/>
                      <a:pt x="8059" y="0"/>
                      <a:pt x="18000" y="0"/>
                    </a:cubicBezTo>
                    <a:lnTo>
                      <a:pt x="342000" y="0"/>
                    </a:lnTo>
                    <a:cubicBezTo>
                      <a:pt x="351941" y="0"/>
                      <a:pt x="360000" y="8059"/>
                      <a:pt x="360000" y="18000"/>
                    </a:cubicBezTo>
                    <a:lnTo>
                      <a:pt x="360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ndParaRPr>
              </a:p>
            </p:txBody>
          </p:sp>
          <p:sp>
            <p:nvSpPr>
              <p:cNvPr id="59" name="Freeform: Shape 58"/>
              <p:cNvSpPr/>
              <p:nvPr/>
            </p:nvSpPr>
            <p:spPr bwMode="auto">
              <a:xfrm rot="16199999" flipH="1">
                <a:off x="1788931" y="2635754"/>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fill="norm" stroke="1" extrusionOk="0">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ndParaRPr>
              </a:p>
            </p:txBody>
          </p:sp>
          <p:sp>
            <p:nvSpPr>
              <p:cNvPr id="60" name="Freeform: Shape 59"/>
              <p:cNvSpPr/>
              <p:nvPr/>
            </p:nvSpPr>
            <p:spPr bwMode="auto">
              <a:xfrm rot="16199999" flipH="1">
                <a:off x="1788932" y="2275751"/>
                <a:ext cx="288000" cy="26141"/>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fill="norm" stroke="1" extrusionOk="0">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ndParaRPr>
              </a:p>
            </p:txBody>
          </p:sp>
        </p:grpSp>
        <p:sp>
          <p:nvSpPr>
            <p:cNvPr id="55" name="Freeform: Shape 54"/>
            <p:cNvSpPr/>
            <p:nvPr/>
          </p:nvSpPr>
          <p:spPr bwMode="auto">
            <a:xfrm>
              <a:off x="1978621" y="755663"/>
              <a:ext cx="2538000" cy="5346000"/>
            </a:xfrm>
            <a:custGeom>
              <a:avLst/>
              <a:gdLst>
                <a:gd name="connsiteX0" fmla="*/ 251973 w 2538000"/>
                <a:gd name="connsiteY0" fmla="*/ 0 h 5346000"/>
                <a:gd name="connsiteX1" fmla="*/ 891001 w 2538000"/>
                <a:gd name="connsiteY1" fmla="*/ 0 h 5346000"/>
                <a:gd name="connsiteX2" fmla="*/ 899789 w 2538000"/>
                <a:gd name="connsiteY2" fmla="*/ 17999 h 5346000"/>
                <a:gd name="connsiteX3" fmla="*/ 1638211 w 2538000"/>
                <a:gd name="connsiteY3" fmla="*/ 17999 h 5346000"/>
                <a:gd name="connsiteX4" fmla="*/ 1647000 w 2538000"/>
                <a:gd name="connsiteY4" fmla="*/ 0 h 5346000"/>
                <a:gd name="connsiteX5" fmla="*/ 2286027 w 2538000"/>
                <a:gd name="connsiteY5" fmla="*/ 0 h 5346000"/>
                <a:gd name="connsiteX6" fmla="*/ 2538000 w 2538000"/>
                <a:gd name="connsiteY6" fmla="*/ 251973 h 5346000"/>
                <a:gd name="connsiteX7" fmla="*/ 2538000 w 2538000"/>
                <a:gd name="connsiteY7" fmla="*/ 5094027 h 5346000"/>
                <a:gd name="connsiteX8" fmla="*/ 2286027 w 2538000"/>
                <a:gd name="connsiteY8" fmla="*/ 5346000 h 5346000"/>
                <a:gd name="connsiteX9" fmla="*/ 251973 w 2538000"/>
                <a:gd name="connsiteY9" fmla="*/ 5346000 h 5346000"/>
                <a:gd name="connsiteX10" fmla="*/ 0 w 2538000"/>
                <a:gd name="connsiteY10" fmla="*/ 5094027 h 5346000"/>
                <a:gd name="connsiteX11" fmla="*/ 0 w 2538000"/>
                <a:gd name="connsiteY11" fmla="*/ 251973 h 5346000"/>
                <a:gd name="connsiteX12" fmla="*/ 251973 w 2538000"/>
                <a:gd name="connsiteY12" fmla="*/ 0 h 534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8000" h="5346000" fill="norm" stroke="1" extrusionOk="0">
                  <a:moveTo>
                    <a:pt x="251973" y="0"/>
                  </a:moveTo>
                  <a:lnTo>
                    <a:pt x="891001" y="0"/>
                  </a:lnTo>
                  <a:lnTo>
                    <a:pt x="899789" y="17999"/>
                  </a:lnTo>
                  <a:lnTo>
                    <a:pt x="1638211" y="17999"/>
                  </a:lnTo>
                  <a:lnTo>
                    <a:pt x="1647000" y="0"/>
                  </a:lnTo>
                  <a:lnTo>
                    <a:pt x="2286027" y="0"/>
                  </a:lnTo>
                  <a:cubicBezTo>
                    <a:pt x="2425188" y="0"/>
                    <a:pt x="2538000" y="112812"/>
                    <a:pt x="2538000" y="251973"/>
                  </a:cubicBezTo>
                  <a:lnTo>
                    <a:pt x="2538000" y="5094027"/>
                  </a:lnTo>
                  <a:cubicBezTo>
                    <a:pt x="2538000" y="5233188"/>
                    <a:pt x="2425188" y="5346000"/>
                    <a:pt x="2286027" y="5346000"/>
                  </a:cubicBezTo>
                  <a:lnTo>
                    <a:pt x="251973" y="5346000"/>
                  </a:lnTo>
                  <a:cubicBezTo>
                    <a:pt x="112812" y="5346000"/>
                    <a:pt x="0" y="5233188"/>
                    <a:pt x="0" y="5094027"/>
                  </a:cubicBezTo>
                  <a:lnTo>
                    <a:pt x="0" y="251973"/>
                  </a:lnTo>
                  <a:cubicBezTo>
                    <a:pt x="0" y="112812"/>
                    <a:pt x="112812" y="0"/>
                    <a:pt x="251973"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ndParaRPr>
            </a:p>
          </p:txBody>
        </p:sp>
        <p:sp>
          <p:nvSpPr>
            <p:cNvPr id="56" name="Rectangle: Rounded Corners 55"/>
            <p:cNvSpPr/>
            <p:nvPr/>
          </p:nvSpPr>
          <p:spPr bwMode="auto">
            <a:xfrm>
              <a:off x="2077621" y="854663"/>
              <a:ext cx="2340000" cy="5148000"/>
            </a:xfrm>
            <a:prstGeom prst="roundRect">
              <a:avLst>
                <a:gd name="adj" fmla="val 85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ndParaRPr>
            </a:p>
          </p:txBody>
        </p:sp>
      </p:grpSp>
      <p:grpSp>
        <p:nvGrpSpPr>
          <p:cNvPr id="46" name="Group 45"/>
          <p:cNvGrpSpPr>
            <a:grpSpLocks noChangeAspect="1"/>
          </p:cNvGrpSpPr>
          <p:nvPr/>
        </p:nvGrpSpPr>
        <p:grpSpPr bwMode="auto">
          <a:xfrm>
            <a:off x="1269448" y="3073172"/>
            <a:ext cx="3970441" cy="3056166"/>
            <a:chOff x="3052446" y="1577822"/>
            <a:chExt cx="3914547" cy="3013142"/>
          </a:xfrm>
        </p:grpSpPr>
        <p:sp>
          <p:nvSpPr>
            <p:cNvPr id="48" name="Rectangle: Rounded Corners 47"/>
            <p:cNvSpPr/>
            <p:nvPr/>
          </p:nvSpPr>
          <p:spPr bwMode="auto">
            <a:xfrm>
              <a:off x="3078993" y="1602965"/>
              <a:ext cx="3888000" cy="2988000"/>
            </a:xfrm>
            <a:prstGeom prst="roundRect">
              <a:avLst>
                <a:gd name="adj" fmla="val 6146"/>
              </a:avLst>
            </a:prstGeom>
            <a:solidFill>
              <a:schemeClr val="bg2">
                <a:lumMod val="50000"/>
                <a:lumOff val="50000"/>
              </a:schemeClr>
            </a:solidFill>
            <a:ln>
              <a:noFill/>
            </a:ln>
            <a:effectLst>
              <a:outerShdw blurRad="190500" dist="127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ndParaRPr>
            </a:p>
          </p:txBody>
        </p:sp>
        <p:sp>
          <p:nvSpPr>
            <p:cNvPr id="47" name="Freeform: Shape 46"/>
            <p:cNvSpPr>
              <a:spLocks noChangeAspect="1"/>
            </p:cNvSpPr>
            <p:nvPr/>
          </p:nvSpPr>
          <p:spPr bwMode="auto">
            <a:xfrm rot="16199999">
              <a:off x="2937503" y="2165767"/>
              <a:ext cx="247886" cy="18000"/>
            </a:xfrm>
            <a:custGeom>
              <a:avLst/>
              <a:gdLst>
                <a:gd name="connsiteX0" fmla="*/ 0 w 360000"/>
                <a:gd name="connsiteY0" fmla="*/ 26141 h 26141"/>
                <a:gd name="connsiteX1" fmla="*/ 0 w 360000"/>
                <a:gd name="connsiteY1" fmla="*/ 18000 h 26141"/>
                <a:gd name="connsiteX2" fmla="*/ 18000 w 360000"/>
                <a:gd name="connsiteY2" fmla="*/ 0 h 26141"/>
                <a:gd name="connsiteX3" fmla="*/ 342000 w 360000"/>
                <a:gd name="connsiteY3" fmla="*/ 0 h 26141"/>
                <a:gd name="connsiteX4" fmla="*/ 360000 w 360000"/>
                <a:gd name="connsiteY4" fmla="*/ 18000 h 26141"/>
                <a:gd name="connsiteX5" fmla="*/ 360000 w 360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26141" fill="norm" stroke="1" extrusionOk="0">
                  <a:moveTo>
                    <a:pt x="0" y="26141"/>
                  </a:moveTo>
                  <a:lnTo>
                    <a:pt x="0" y="18000"/>
                  </a:lnTo>
                  <a:cubicBezTo>
                    <a:pt x="0" y="8059"/>
                    <a:pt x="8059" y="0"/>
                    <a:pt x="18000" y="0"/>
                  </a:cubicBezTo>
                  <a:lnTo>
                    <a:pt x="342000" y="0"/>
                  </a:lnTo>
                  <a:cubicBezTo>
                    <a:pt x="351941" y="0"/>
                    <a:pt x="360000" y="8059"/>
                    <a:pt x="360000" y="18000"/>
                  </a:cubicBezTo>
                  <a:lnTo>
                    <a:pt x="360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ndParaRPr>
            </a:p>
          </p:txBody>
        </p:sp>
        <p:sp>
          <p:nvSpPr>
            <p:cNvPr id="49" name="Rectangle: Rounded Corners 48"/>
            <p:cNvSpPr/>
            <p:nvPr/>
          </p:nvSpPr>
          <p:spPr bwMode="auto">
            <a:xfrm>
              <a:off x="3096993" y="1620965"/>
              <a:ext cx="3852000" cy="2952000"/>
            </a:xfrm>
            <a:prstGeom prst="roundRect">
              <a:avLst>
                <a:gd name="adj" fmla="val 566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ndParaRPr>
            </a:p>
          </p:txBody>
        </p:sp>
        <p:sp>
          <p:nvSpPr>
            <p:cNvPr id="50" name="Rectangle: Rounded Corners 49"/>
            <p:cNvSpPr/>
            <p:nvPr/>
          </p:nvSpPr>
          <p:spPr bwMode="auto">
            <a:xfrm>
              <a:off x="3222993" y="1746965"/>
              <a:ext cx="3600000" cy="2700000"/>
            </a:xfrm>
            <a:prstGeom prst="roundRect">
              <a:avLst>
                <a:gd name="adj" fmla="val 30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ndParaRPr>
            </a:p>
          </p:txBody>
        </p:sp>
        <p:sp>
          <p:nvSpPr>
            <p:cNvPr id="51" name="Freeform: Shape 50"/>
            <p:cNvSpPr>
              <a:spLocks noChangeAspect="1"/>
            </p:cNvSpPr>
            <p:nvPr/>
          </p:nvSpPr>
          <p:spPr bwMode="auto">
            <a:xfrm flipH="1">
              <a:off x="3424782" y="1577822"/>
              <a:ext cx="198309" cy="18000"/>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fill="norm" stroke="1" extrusionOk="0">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ndParaRPr>
            </a:p>
          </p:txBody>
        </p:sp>
        <p:sp>
          <p:nvSpPr>
            <p:cNvPr id="52" name="Freeform: Shape 51"/>
            <p:cNvSpPr>
              <a:spLocks noChangeAspect="1"/>
            </p:cNvSpPr>
            <p:nvPr/>
          </p:nvSpPr>
          <p:spPr bwMode="auto">
            <a:xfrm flipH="1">
              <a:off x="3684339" y="1577822"/>
              <a:ext cx="198309" cy="18000"/>
            </a:xfrm>
            <a:custGeom>
              <a:avLst/>
              <a:gdLst>
                <a:gd name="connsiteX0" fmla="*/ 0 w 288000"/>
                <a:gd name="connsiteY0" fmla="*/ 26141 h 26141"/>
                <a:gd name="connsiteX1" fmla="*/ 0 w 288000"/>
                <a:gd name="connsiteY1" fmla="*/ 18000 h 26141"/>
                <a:gd name="connsiteX2" fmla="*/ 18000 w 288000"/>
                <a:gd name="connsiteY2" fmla="*/ 0 h 26141"/>
                <a:gd name="connsiteX3" fmla="*/ 270000 w 288000"/>
                <a:gd name="connsiteY3" fmla="*/ 0 h 26141"/>
                <a:gd name="connsiteX4" fmla="*/ 288000 w 288000"/>
                <a:gd name="connsiteY4" fmla="*/ 18000 h 26141"/>
                <a:gd name="connsiteX5" fmla="*/ 288000 w 288000"/>
                <a:gd name="connsiteY5" fmla="*/ 26141 h 2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 h="26141" fill="norm" stroke="1" extrusionOk="0">
                  <a:moveTo>
                    <a:pt x="0" y="26141"/>
                  </a:moveTo>
                  <a:lnTo>
                    <a:pt x="0" y="18000"/>
                  </a:lnTo>
                  <a:cubicBezTo>
                    <a:pt x="0" y="8059"/>
                    <a:pt x="8059" y="0"/>
                    <a:pt x="18000" y="0"/>
                  </a:cubicBezTo>
                  <a:lnTo>
                    <a:pt x="270000" y="0"/>
                  </a:lnTo>
                  <a:cubicBezTo>
                    <a:pt x="279941" y="0"/>
                    <a:pt x="288000" y="8059"/>
                    <a:pt x="288000" y="18000"/>
                  </a:cubicBezTo>
                  <a:lnTo>
                    <a:pt x="288000" y="26141"/>
                  </a:lnTo>
                  <a:close/>
                </a:path>
              </a:pathLst>
            </a:cu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ndParaRPr>
            </a:p>
          </p:txBody>
        </p:sp>
      </p:grpSp>
      <p:pic>
        <p:nvPicPr>
          <p:cNvPr id="515190515" name=""/>
          <p:cNvPicPr>
            <a:picLocks noChangeAspect="1"/>
          </p:cNvPicPr>
          <p:nvPr>
            <p:ph type="pic" sz="quarter" idx="10" hasCustomPrompt="1"/>
          </p:nvPr>
        </p:nvPicPr>
        <p:blipFill>
          <a:blip r:embed="rId3"/>
          <a:stretch/>
        </p:blipFill>
        <p:spPr bwMode="auto">
          <a:xfrm rot="0">
            <a:off x="9488167" y="4120957"/>
            <a:ext cx="1084259" cy="1555201"/>
          </a:xfrm>
          <a:prstGeom prst="rect">
            <a:avLst/>
          </a:prstGeom>
        </p:spPr>
      </p:pic>
      <p:pic>
        <p:nvPicPr>
          <p:cNvPr id="886845773" name=""/>
          <p:cNvPicPr>
            <a:picLocks noChangeAspect="1"/>
          </p:cNvPicPr>
          <p:nvPr>
            <p:ph type="pic" sz="quarter" idx="11" hasCustomPrompt="1"/>
          </p:nvPr>
        </p:nvPicPr>
        <p:blipFill>
          <a:blip r:embed="rId4"/>
          <a:stretch/>
        </p:blipFill>
        <p:spPr bwMode="auto">
          <a:xfrm rot="0">
            <a:off x="1445628" y="3502531"/>
            <a:ext cx="3648202" cy="2222949"/>
          </a:xfrm>
          <a:prstGeom prst="rect">
            <a:avLst/>
          </a:prstGeom>
        </p:spPr>
      </p:pic>
      <p:sp>
        <p:nvSpPr>
          <p:cNvPr id="901189118" name="ZoneTexte 3"/>
          <p:cNvSpPr txBox="1"/>
          <p:nvPr/>
        </p:nvSpPr>
        <p:spPr bwMode="auto">
          <a:xfrm flipH="0" flipV="0">
            <a:off x="292570" y="286943"/>
            <a:ext cx="7186100" cy="427079"/>
          </a:xfrm>
          <a:prstGeom prst="rect">
            <a:avLst/>
          </a:prstGeom>
          <a:noFill/>
        </p:spPr>
        <p:txBody>
          <a:bodyPr wrap="square" lIns="0" tIns="0" rIns="0" bIns="0" rtlCol="0" anchor="b">
            <a:spAutoFit/>
          </a:bodyPr>
          <a:lstStyle/>
          <a:p>
            <a:pPr>
              <a:defRPr/>
            </a:pPr>
            <a:r>
              <a:rPr lang="da-DK" sz="2800" b="1" i="0" u="none" strike="noStrike" cap="none" spc="-99">
                <a:solidFill>
                  <a:srgbClr val="FF914D"/>
                </a:solidFill>
                <a:latin typeface="Arial"/>
                <a:cs typeface="Arial"/>
              </a:rPr>
              <a:t>Design &amp; Methodology</a:t>
            </a:r>
            <a:endParaRPr sz="1400">
              <a:solidFill>
                <a:srgbClr val="FF914D"/>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Rectangle 1"/>
          <p:cNvSpPr/>
          <p:nvPr/>
        </p:nvSpPr>
        <p:spPr bwMode="auto">
          <a:xfrm>
            <a:off x="0" y="0"/>
            <a:ext cx="2628900" cy="6858000"/>
          </a:xfrm>
          <a:prstGeom prst="rect">
            <a:avLst/>
          </a:prstGeom>
          <a:solidFill>
            <a:srgbClr val="FF9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ndParaRPr>
          </a:p>
        </p:txBody>
      </p:sp>
      <p:sp>
        <p:nvSpPr>
          <p:cNvPr id="7" name="TextBox 6"/>
          <p:cNvSpPr txBox="1"/>
          <p:nvPr/>
        </p:nvSpPr>
        <p:spPr bwMode="auto">
          <a:xfrm flipH="0" flipV="0">
            <a:off x="4079873" y="1805389"/>
            <a:ext cx="5997934" cy="427079"/>
          </a:xfrm>
          <a:prstGeom prst="rect">
            <a:avLst/>
          </a:prstGeom>
          <a:noFill/>
        </p:spPr>
        <p:txBody>
          <a:bodyPr wrap="square" lIns="0" tIns="0" rIns="0" bIns="0" rtlCol="0" anchor="b">
            <a:spAutoFit/>
          </a:bodyPr>
          <a:lstStyle/>
          <a:p>
            <a:pPr>
              <a:defRPr/>
            </a:pPr>
            <a:r>
              <a:rPr lang="fr-FR" sz="2800" b="1" spc="-100">
                <a:solidFill>
                  <a:srgbClr val="FF914D"/>
                </a:solidFill>
                <a:latin typeface="Arial"/>
              </a:rPr>
              <a:t>Implementation - Technologies Used</a:t>
            </a:r>
            <a:endParaRPr sz="2800" b="1" spc="-100">
              <a:solidFill>
                <a:srgbClr val="FF914D"/>
              </a:solidFill>
              <a:latin typeface="Arial"/>
            </a:endParaRPr>
          </a:p>
        </p:txBody>
      </p:sp>
      <p:sp>
        <p:nvSpPr>
          <p:cNvPr id="15" name="TextBox 14"/>
          <p:cNvSpPr txBox="1"/>
          <p:nvPr/>
        </p:nvSpPr>
        <p:spPr bwMode="auto">
          <a:xfrm flipH="0" flipV="0">
            <a:off x="4079874" y="2677815"/>
            <a:ext cx="7057157" cy="238104"/>
          </a:xfrm>
          <a:prstGeom prst="rect">
            <a:avLst/>
          </a:prstGeom>
          <a:noFill/>
        </p:spPr>
        <p:txBody>
          <a:bodyPr wrap="square" lIns="0" tIns="0" rIns="0" bIns="0" rtlCol="0">
            <a:spAutoFit/>
          </a:bodyPr>
          <a:lstStyle/>
          <a:p>
            <a:pPr>
              <a:lnSpc>
                <a:spcPct val="130000"/>
              </a:lnSpc>
              <a:defRPr/>
            </a:pPr>
            <a:r>
              <a:rPr lang="en-US" sz="1200" b="0" i="0" u="none" strike="noStrike" cap="none" spc="0">
                <a:solidFill>
                  <a:schemeClr val="bg1">
                    <a:lumMod val="85000"/>
                    <a:lumOff val="15000"/>
                  </a:schemeClr>
                </a:solidFill>
                <a:latin typeface="Arial"/>
                <a:cs typeface="Arial"/>
              </a:rPr>
              <a:t>What combination of software “pieces” are required to achieve our goal?</a:t>
            </a:r>
            <a:endParaRPr lang="fr-FR" sz="1200">
              <a:solidFill>
                <a:schemeClr val="bg1">
                  <a:lumMod val="85000"/>
                  <a:lumOff val="15000"/>
                </a:schemeClr>
              </a:solidFill>
              <a:latin typeface="Arial"/>
            </a:endParaRPr>
          </a:p>
        </p:txBody>
      </p:sp>
      <p:sp>
        <p:nvSpPr>
          <p:cNvPr id="31" name="Rectangle: Rounded Corners 30"/>
          <p:cNvSpPr/>
          <p:nvPr/>
        </p:nvSpPr>
        <p:spPr bwMode="auto">
          <a:xfrm>
            <a:off x="4079875" y="3561042"/>
            <a:ext cx="2221773" cy="898415"/>
          </a:xfrm>
          <a:prstGeom prst="roundRect">
            <a:avLst>
              <a:gd name="adj" fmla="val 8401"/>
            </a:avLst>
          </a:prstGeom>
          <a:noFill/>
          <a:ln w="6350" cap="flat" cmpd="sng" algn="ctr">
            <a:solidFill>
              <a:srgbClr val="FF914D"/>
            </a:solidFill>
            <a:prstDash val="solid"/>
            <a:miter lim="800000"/>
          </a:ln>
          <a:effectLst/>
        </p:spPr>
        <p:txBody>
          <a:bodyPr lIns="0" tIns="0" rIns="0" bIns="0" rtlCol="0" anchor="t"/>
          <a:lstStyle/>
          <a:p>
            <a:pPr algn="ctr">
              <a:lnSpc>
                <a:spcPct val="170000"/>
              </a:lnSpc>
              <a:defRPr/>
            </a:pPr>
            <a:endParaRPr lang="fr-FR" sz="1200">
              <a:solidFill>
                <a:prstClr val="black"/>
              </a:solidFill>
              <a:latin typeface="Arial"/>
              <a:ea typeface="Inter UI Semi Bold"/>
            </a:endParaRPr>
          </a:p>
        </p:txBody>
      </p:sp>
      <p:sp>
        <p:nvSpPr>
          <p:cNvPr id="43" name="Rectangle: Rounded Corners 42"/>
          <p:cNvSpPr/>
          <p:nvPr/>
        </p:nvSpPr>
        <p:spPr bwMode="auto">
          <a:xfrm>
            <a:off x="6497208" y="3561042"/>
            <a:ext cx="2221773" cy="898415"/>
          </a:xfrm>
          <a:prstGeom prst="roundRect">
            <a:avLst>
              <a:gd name="adj" fmla="val 8401"/>
            </a:avLst>
          </a:prstGeom>
          <a:noFill/>
          <a:ln w="6350" cap="flat" cmpd="sng" algn="ctr">
            <a:solidFill>
              <a:srgbClr val="FF914D"/>
            </a:solidFill>
            <a:prstDash val="solid"/>
            <a:miter lim="800000"/>
          </a:ln>
          <a:effectLst/>
        </p:spPr>
        <p:txBody>
          <a:bodyPr lIns="0" tIns="0" rIns="0" bIns="0" rtlCol="0" anchor="t"/>
          <a:lstStyle/>
          <a:p>
            <a:pPr algn="ctr">
              <a:lnSpc>
                <a:spcPct val="170000"/>
              </a:lnSpc>
              <a:defRPr/>
            </a:pPr>
            <a:endParaRPr lang="fr-FR" sz="1200">
              <a:solidFill>
                <a:prstClr val="black"/>
              </a:solidFill>
              <a:latin typeface="Arial"/>
              <a:ea typeface="Inter UI Semi Bold"/>
            </a:endParaRPr>
          </a:p>
        </p:txBody>
      </p:sp>
      <p:sp>
        <p:nvSpPr>
          <p:cNvPr id="44" name="Rectangle: Rounded Corners 43"/>
          <p:cNvSpPr/>
          <p:nvPr/>
        </p:nvSpPr>
        <p:spPr bwMode="auto">
          <a:xfrm>
            <a:off x="8914540" y="3561042"/>
            <a:ext cx="2221773" cy="898415"/>
          </a:xfrm>
          <a:prstGeom prst="roundRect">
            <a:avLst>
              <a:gd name="adj" fmla="val 8401"/>
            </a:avLst>
          </a:prstGeom>
          <a:noFill/>
          <a:ln w="6350" cap="flat" cmpd="sng" algn="ctr">
            <a:solidFill>
              <a:srgbClr val="FF914D"/>
            </a:solidFill>
            <a:prstDash val="solid"/>
            <a:miter lim="800000"/>
          </a:ln>
          <a:effectLst/>
        </p:spPr>
        <p:txBody>
          <a:bodyPr lIns="0" tIns="0" rIns="0" bIns="0" rtlCol="0" anchor="t"/>
          <a:lstStyle/>
          <a:p>
            <a:pPr algn="ctr">
              <a:lnSpc>
                <a:spcPct val="170000"/>
              </a:lnSpc>
              <a:defRPr/>
            </a:pPr>
            <a:endParaRPr lang="fr-FR" sz="1200">
              <a:solidFill>
                <a:prstClr val="black"/>
              </a:solidFill>
              <a:latin typeface="Arial"/>
              <a:ea typeface="Inter UI Semi Bold"/>
            </a:endParaRPr>
          </a:p>
        </p:txBody>
      </p:sp>
      <p:sp>
        <p:nvSpPr>
          <p:cNvPr id="45" name="Rectangle: Rounded Corners 44"/>
          <p:cNvSpPr/>
          <p:nvPr/>
        </p:nvSpPr>
        <p:spPr bwMode="auto">
          <a:xfrm>
            <a:off x="4079875" y="4629010"/>
            <a:ext cx="2221773" cy="898415"/>
          </a:xfrm>
          <a:prstGeom prst="roundRect">
            <a:avLst>
              <a:gd name="adj" fmla="val 8401"/>
            </a:avLst>
          </a:prstGeom>
          <a:noFill/>
          <a:ln w="6350" cap="flat" cmpd="sng" algn="ctr">
            <a:solidFill>
              <a:srgbClr val="FF914D"/>
            </a:solidFill>
            <a:prstDash val="solid"/>
            <a:miter lim="800000"/>
          </a:ln>
          <a:effectLst/>
        </p:spPr>
        <p:txBody>
          <a:bodyPr lIns="0" tIns="0" rIns="0" bIns="0" rtlCol="0" anchor="t"/>
          <a:lstStyle/>
          <a:p>
            <a:pPr algn="ctr">
              <a:lnSpc>
                <a:spcPct val="170000"/>
              </a:lnSpc>
              <a:defRPr/>
            </a:pPr>
            <a:endParaRPr lang="fr-FR" sz="1200">
              <a:solidFill>
                <a:prstClr val="black"/>
              </a:solidFill>
              <a:latin typeface="Arial"/>
              <a:ea typeface="Inter UI Semi Bold"/>
            </a:endParaRPr>
          </a:p>
        </p:txBody>
      </p:sp>
      <p:sp>
        <p:nvSpPr>
          <p:cNvPr id="46" name="Rectangle: Rounded Corners 45"/>
          <p:cNvSpPr/>
          <p:nvPr/>
        </p:nvSpPr>
        <p:spPr bwMode="auto">
          <a:xfrm>
            <a:off x="6497208" y="4629010"/>
            <a:ext cx="2221773" cy="898415"/>
          </a:xfrm>
          <a:prstGeom prst="roundRect">
            <a:avLst>
              <a:gd name="adj" fmla="val 8401"/>
            </a:avLst>
          </a:prstGeom>
          <a:noFill/>
          <a:ln w="6350" cap="flat" cmpd="sng" algn="ctr">
            <a:solidFill>
              <a:srgbClr val="FF914D"/>
            </a:solidFill>
            <a:prstDash val="solid"/>
            <a:miter lim="800000"/>
          </a:ln>
          <a:effectLst/>
        </p:spPr>
        <p:txBody>
          <a:bodyPr lIns="0" tIns="0" rIns="0" bIns="0" rtlCol="0" anchor="t"/>
          <a:lstStyle/>
          <a:p>
            <a:pPr algn="ctr">
              <a:lnSpc>
                <a:spcPct val="170000"/>
              </a:lnSpc>
              <a:defRPr/>
            </a:pPr>
            <a:endParaRPr lang="fr-FR" sz="1200">
              <a:solidFill>
                <a:prstClr val="black"/>
              </a:solidFill>
              <a:latin typeface="Arial"/>
            </a:endParaRPr>
          </a:p>
        </p:txBody>
      </p:sp>
      <p:sp>
        <p:nvSpPr>
          <p:cNvPr id="47" name="Rectangle: Rounded Corners 46"/>
          <p:cNvSpPr/>
          <p:nvPr/>
        </p:nvSpPr>
        <p:spPr bwMode="auto">
          <a:xfrm>
            <a:off x="8914540" y="4629010"/>
            <a:ext cx="2221773" cy="898415"/>
          </a:xfrm>
          <a:prstGeom prst="roundRect">
            <a:avLst>
              <a:gd name="adj" fmla="val 8401"/>
            </a:avLst>
          </a:prstGeom>
          <a:noFill/>
          <a:ln w="6350" cap="flat" cmpd="sng" algn="ctr">
            <a:solidFill>
              <a:srgbClr val="FF914D"/>
            </a:solidFill>
            <a:prstDash val="solid"/>
            <a:miter lim="800000"/>
          </a:ln>
          <a:effectLst/>
        </p:spPr>
        <p:txBody>
          <a:bodyPr lIns="0" tIns="0" rIns="0" bIns="0" rtlCol="0" anchor="t"/>
          <a:lstStyle/>
          <a:p>
            <a:pPr algn="ctr">
              <a:lnSpc>
                <a:spcPct val="170000"/>
              </a:lnSpc>
              <a:defRPr/>
            </a:pPr>
            <a:endParaRPr lang="fr-FR" sz="1200">
              <a:solidFill>
                <a:prstClr val="black"/>
              </a:solidFill>
              <a:latin typeface="Arial"/>
              <a:ea typeface="Inter UI Semi Bold"/>
            </a:endParaRPr>
          </a:p>
        </p:txBody>
      </p:sp>
      <p:sp>
        <p:nvSpPr>
          <p:cNvPr id="21" name="TextBox 20"/>
          <p:cNvSpPr txBox="1"/>
          <p:nvPr/>
        </p:nvSpPr>
        <p:spPr bwMode="auto">
          <a:xfrm>
            <a:off x="4283730" y="4070394"/>
            <a:ext cx="1842119" cy="183240"/>
          </a:xfrm>
          <a:prstGeom prst="rect">
            <a:avLst/>
          </a:prstGeom>
          <a:noFill/>
        </p:spPr>
        <p:txBody>
          <a:bodyPr wrap="square" lIns="0" tIns="0" rIns="0" bIns="0" rtlCol="0" anchor="t">
            <a:spAutoFit/>
          </a:bodyPr>
          <a:lstStyle/>
          <a:p>
            <a:pPr>
              <a:defRPr/>
            </a:pPr>
            <a:r>
              <a:rPr lang="fr-FR" sz="1200">
                <a:solidFill>
                  <a:schemeClr val="bg1">
                    <a:lumMod val="85000"/>
                    <a:lumOff val="15000"/>
                  </a:schemeClr>
                </a:solidFill>
                <a:latin typeface="Arial"/>
              </a:rPr>
              <a:t>Website as interface</a:t>
            </a:r>
            <a:endParaRPr/>
          </a:p>
        </p:txBody>
      </p:sp>
      <p:sp>
        <p:nvSpPr>
          <p:cNvPr id="22" name="TextBox 21"/>
          <p:cNvSpPr txBox="1"/>
          <p:nvPr/>
        </p:nvSpPr>
        <p:spPr bwMode="auto">
          <a:xfrm flipH="0" flipV="0">
            <a:off x="6701062" y="4070394"/>
            <a:ext cx="1923649" cy="183240"/>
          </a:xfrm>
          <a:prstGeom prst="rect">
            <a:avLst/>
          </a:prstGeom>
          <a:noFill/>
        </p:spPr>
        <p:txBody>
          <a:bodyPr wrap="square" lIns="0" tIns="0" rIns="0" bIns="0" rtlCol="0" anchor="t">
            <a:spAutoFit/>
          </a:bodyPr>
          <a:lstStyle/>
          <a:p>
            <a:pPr>
              <a:defRPr/>
            </a:pPr>
            <a:r>
              <a:rPr lang="en-US" sz="1200">
                <a:solidFill>
                  <a:schemeClr val="bg1">
                    <a:lumMod val="85000"/>
                    <a:lumOff val="15000"/>
                  </a:schemeClr>
                </a:solidFill>
                <a:latin typeface="Arial"/>
              </a:rPr>
              <a:t>Django framework, Python</a:t>
            </a:r>
            <a:endParaRPr/>
          </a:p>
        </p:txBody>
      </p:sp>
      <p:sp>
        <p:nvSpPr>
          <p:cNvPr id="23" name="TextBox 22"/>
          <p:cNvSpPr txBox="1"/>
          <p:nvPr/>
        </p:nvSpPr>
        <p:spPr bwMode="auto">
          <a:xfrm>
            <a:off x="9118395" y="4070394"/>
            <a:ext cx="1807199" cy="183240"/>
          </a:xfrm>
          <a:prstGeom prst="rect">
            <a:avLst/>
          </a:prstGeom>
          <a:noFill/>
        </p:spPr>
        <p:txBody>
          <a:bodyPr wrap="square" lIns="0" tIns="0" rIns="0" bIns="0" rtlCol="0" anchor="t">
            <a:spAutoFit/>
          </a:bodyPr>
          <a:lstStyle/>
          <a:p>
            <a:pPr>
              <a:defRPr/>
            </a:pPr>
            <a:r>
              <a:rPr lang="en-US" sz="1200">
                <a:solidFill>
                  <a:schemeClr val="bg1">
                    <a:lumMod val="85000"/>
                    <a:lumOff val="15000"/>
                  </a:schemeClr>
                </a:solidFill>
                <a:latin typeface="Arial"/>
              </a:rPr>
              <a:t>Bootstrap UI toolkit</a:t>
            </a:r>
            <a:endParaRPr/>
          </a:p>
        </p:txBody>
      </p:sp>
      <p:sp>
        <p:nvSpPr>
          <p:cNvPr id="24" name="TextBox 23"/>
          <p:cNvSpPr txBox="1"/>
          <p:nvPr/>
        </p:nvSpPr>
        <p:spPr bwMode="auto">
          <a:xfrm>
            <a:off x="4283730" y="5138361"/>
            <a:ext cx="1808279" cy="183240"/>
          </a:xfrm>
          <a:prstGeom prst="rect">
            <a:avLst/>
          </a:prstGeom>
          <a:noFill/>
        </p:spPr>
        <p:txBody>
          <a:bodyPr wrap="square" lIns="0" tIns="0" rIns="0" bIns="0" rtlCol="0" anchor="t">
            <a:spAutoFit/>
          </a:bodyPr>
          <a:lstStyle/>
          <a:p>
            <a:pPr>
              <a:defRPr/>
            </a:pPr>
            <a:r>
              <a:rPr lang="fr-FR" sz="1200">
                <a:solidFill>
                  <a:schemeClr val="bg1">
                    <a:lumMod val="85000"/>
                    <a:lumOff val="15000"/>
                  </a:schemeClr>
                </a:solidFill>
                <a:latin typeface="Arial"/>
              </a:rPr>
              <a:t>SQL Relational Database</a:t>
            </a:r>
            <a:endParaRPr/>
          </a:p>
        </p:txBody>
      </p:sp>
      <p:sp>
        <p:nvSpPr>
          <p:cNvPr id="25" name="TextBox 24"/>
          <p:cNvSpPr txBox="1"/>
          <p:nvPr/>
        </p:nvSpPr>
        <p:spPr bwMode="auto">
          <a:xfrm>
            <a:off x="6701062" y="5138361"/>
            <a:ext cx="1809359" cy="183240"/>
          </a:xfrm>
          <a:prstGeom prst="rect">
            <a:avLst/>
          </a:prstGeom>
          <a:noFill/>
        </p:spPr>
        <p:txBody>
          <a:bodyPr wrap="square" lIns="0" tIns="0" rIns="0" bIns="0" rtlCol="0" anchor="t">
            <a:spAutoFit/>
          </a:bodyPr>
          <a:lstStyle/>
          <a:p>
            <a:pPr>
              <a:defRPr/>
            </a:pPr>
            <a:r>
              <a:rPr lang="fr-FR" sz="1200">
                <a:solidFill>
                  <a:schemeClr val="bg1">
                    <a:lumMod val="85000"/>
                    <a:lumOff val="15000"/>
                  </a:schemeClr>
                </a:solidFill>
                <a:latin typeface="Arial"/>
              </a:rPr>
              <a:t>Selenium WebDriver</a:t>
            </a:r>
            <a:endParaRPr/>
          </a:p>
        </p:txBody>
      </p:sp>
      <p:sp>
        <p:nvSpPr>
          <p:cNvPr id="27" name="TextBox 26"/>
          <p:cNvSpPr txBox="1"/>
          <p:nvPr/>
        </p:nvSpPr>
        <p:spPr bwMode="auto">
          <a:xfrm>
            <a:off x="9118395" y="5138361"/>
            <a:ext cx="1808999" cy="183240"/>
          </a:xfrm>
          <a:prstGeom prst="rect">
            <a:avLst/>
          </a:prstGeom>
          <a:noFill/>
        </p:spPr>
        <p:txBody>
          <a:bodyPr wrap="square" lIns="0" tIns="0" rIns="0" bIns="0" rtlCol="0" anchor="t">
            <a:spAutoFit/>
          </a:bodyPr>
          <a:lstStyle/>
          <a:p>
            <a:pPr>
              <a:defRPr/>
            </a:pPr>
            <a:r>
              <a:rPr lang="fr-FR" sz="1200">
                <a:solidFill>
                  <a:schemeClr val="bg1">
                    <a:lumMod val="85000"/>
                    <a:lumOff val="15000"/>
                  </a:schemeClr>
                </a:solidFill>
                <a:latin typeface="Arial"/>
              </a:rPr>
              <a:t>Modular System Design</a:t>
            </a:r>
            <a:endParaRPr/>
          </a:p>
        </p:txBody>
      </p:sp>
      <p:sp>
        <p:nvSpPr>
          <p:cNvPr id="1303944372" name=""/>
          <p:cNvSpPr/>
          <p:nvPr/>
        </p:nvSpPr>
        <p:spPr bwMode="auto">
          <a:xfrm flipH="0" flipV="0">
            <a:off x="4283730" y="3729494"/>
            <a:ext cx="219325" cy="238124"/>
          </a:xfrm>
          <a:prstGeom prst="quadArrowCallout">
            <a:avLst>
              <a:gd name="adj1" fmla="val 18515"/>
              <a:gd name="adj2" fmla="val 18515"/>
              <a:gd name="adj3" fmla="val 18515"/>
              <a:gd name="adj4" fmla="val 48123"/>
            </a:avLst>
          </a:prstGeom>
          <a:solidFill>
            <a:schemeClr val="tx1"/>
          </a:solidFill>
          <a:ln w="12700" cap="flat" cmpd="sng" algn="ctr">
            <a:solidFill>
              <a:srgbClr val="FF914D"/>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1467202904" name=""/>
          <p:cNvSpPr/>
          <p:nvPr/>
        </p:nvSpPr>
        <p:spPr bwMode="auto">
          <a:xfrm flipH="0" flipV="0">
            <a:off x="6701062" y="3729494"/>
            <a:ext cx="219324" cy="238124"/>
          </a:xfrm>
          <a:prstGeom prst="quadArrowCallout">
            <a:avLst>
              <a:gd name="adj1" fmla="val 18515"/>
              <a:gd name="adj2" fmla="val 18515"/>
              <a:gd name="adj3" fmla="val 18515"/>
              <a:gd name="adj4" fmla="val 48123"/>
            </a:avLst>
          </a:prstGeom>
          <a:solidFill>
            <a:schemeClr val="tx1"/>
          </a:solidFill>
          <a:ln w="12700" cap="flat" cmpd="sng" algn="ctr">
            <a:solidFill>
              <a:srgbClr val="FF914D"/>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305635287" name=""/>
          <p:cNvSpPr/>
          <p:nvPr/>
        </p:nvSpPr>
        <p:spPr bwMode="auto">
          <a:xfrm flipH="0" flipV="0">
            <a:off x="9118395" y="3729494"/>
            <a:ext cx="219324" cy="238124"/>
          </a:xfrm>
          <a:prstGeom prst="quadArrowCallout">
            <a:avLst>
              <a:gd name="adj1" fmla="val 18515"/>
              <a:gd name="adj2" fmla="val 18515"/>
              <a:gd name="adj3" fmla="val 18515"/>
              <a:gd name="adj4" fmla="val 48123"/>
            </a:avLst>
          </a:prstGeom>
          <a:solidFill>
            <a:schemeClr val="tx1"/>
          </a:solidFill>
          <a:ln w="12700" cap="flat" cmpd="sng" algn="ctr">
            <a:solidFill>
              <a:srgbClr val="FF914D"/>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732303016" name=""/>
          <p:cNvSpPr/>
          <p:nvPr/>
        </p:nvSpPr>
        <p:spPr bwMode="auto">
          <a:xfrm flipH="0" flipV="0">
            <a:off x="4283730" y="4840092"/>
            <a:ext cx="219324" cy="238124"/>
          </a:xfrm>
          <a:prstGeom prst="quadArrowCallout">
            <a:avLst>
              <a:gd name="adj1" fmla="val 18515"/>
              <a:gd name="adj2" fmla="val 18515"/>
              <a:gd name="adj3" fmla="val 18515"/>
              <a:gd name="adj4" fmla="val 48123"/>
            </a:avLst>
          </a:prstGeom>
          <a:solidFill>
            <a:schemeClr val="tx1"/>
          </a:solidFill>
          <a:ln w="12700" cap="flat" cmpd="sng" algn="ctr">
            <a:solidFill>
              <a:srgbClr val="FF914D"/>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1714859438" name=""/>
          <p:cNvSpPr/>
          <p:nvPr/>
        </p:nvSpPr>
        <p:spPr bwMode="auto">
          <a:xfrm flipH="0" flipV="0">
            <a:off x="6701062" y="4840092"/>
            <a:ext cx="219324" cy="238124"/>
          </a:xfrm>
          <a:prstGeom prst="quadArrowCallout">
            <a:avLst>
              <a:gd name="adj1" fmla="val 18515"/>
              <a:gd name="adj2" fmla="val 18515"/>
              <a:gd name="adj3" fmla="val 18515"/>
              <a:gd name="adj4" fmla="val 48123"/>
            </a:avLst>
          </a:prstGeom>
          <a:solidFill>
            <a:schemeClr val="tx1"/>
          </a:solidFill>
          <a:ln w="12700" cap="flat" cmpd="sng" algn="ctr">
            <a:solidFill>
              <a:srgbClr val="FF914D"/>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603609758" name=""/>
          <p:cNvSpPr/>
          <p:nvPr/>
        </p:nvSpPr>
        <p:spPr bwMode="auto">
          <a:xfrm flipH="0" flipV="0">
            <a:off x="9118395" y="4840092"/>
            <a:ext cx="219324" cy="238124"/>
          </a:xfrm>
          <a:prstGeom prst="quadArrowCallout">
            <a:avLst>
              <a:gd name="adj1" fmla="val 18515"/>
              <a:gd name="adj2" fmla="val 18515"/>
              <a:gd name="adj3" fmla="val 18515"/>
              <a:gd name="adj4" fmla="val 48123"/>
            </a:avLst>
          </a:prstGeom>
          <a:solidFill>
            <a:schemeClr val="tx1"/>
          </a:solidFill>
          <a:ln w="12700" cap="flat" cmpd="sng" algn="ctr">
            <a:solidFill>
              <a:srgbClr val="FF914D"/>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4="http://schemas.microsoft.com/office/powerpoint/2010/main" Requires="p14">
      <p:transition spd="slow" p14:dur="2000" advClick="1">
        <p:fade thruBlk="0"/>
      </p:transition>
    </mc:Choice>
    <mc:Fallback>
      <p:transition spd="slow" advClick="1">
        <p:fade thruBlk="0"/>
      </p:transition>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WHITE">
  <a:themeElements>
    <a:clrScheme name="Custom 105">
      <a:dk1>
        <a:srgbClr val="FFFFFF"/>
      </a:dk1>
      <a:lt1>
        <a:srgbClr val="000000"/>
      </a:lt1>
      <a:dk2>
        <a:srgbClr val="FFFFFF"/>
      </a:dk2>
      <a:lt2>
        <a:srgbClr val="000000"/>
      </a:lt2>
      <a:accent1>
        <a:srgbClr val="4336F4"/>
      </a:accent1>
      <a:accent2>
        <a:srgbClr val="4336F4"/>
      </a:accent2>
      <a:accent3>
        <a:srgbClr val="4336F4"/>
      </a:accent3>
      <a:accent4>
        <a:srgbClr val="4336F4"/>
      </a:accent4>
      <a:accent5>
        <a:srgbClr val="4336F4"/>
      </a:accent5>
      <a:accent6>
        <a:srgbClr val="4336F4"/>
      </a:accent6>
      <a:hlink>
        <a:srgbClr val="4336F4"/>
      </a:hlink>
      <a:folHlink>
        <a:srgbClr val="4336F4"/>
      </a:folHlink>
    </a:clrScheme>
    <a:fontScheme name="Custom 7">
      <a:majorFont>
        <a:latin typeface="Inter Semi Bold"/>
        <a:ea typeface="Arial"/>
        <a:cs typeface="Arial"/>
      </a:majorFont>
      <a:minorFont>
        <a:latin typeface="Inter"/>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ONLYOFFICE/7.3.3.50</Application>
  <DocSecurity>0</DocSecurity>
  <PresentationFormat>Widescreen</PresentationFormat>
  <Paragraphs>0</Paragraphs>
  <Slides>13</Slides>
  <Notes>13</Notes>
  <HiddenSlides>0</HiddenSlides>
  <MMClips>2</MMClips>
  <ScaleCrop>0</ScaleCrop>
  <HeadingPairs>
    <vt:vector size="4" baseType="variant">
      <vt:variant>
        <vt:lpstr>Theme</vt:lpstr>
      </vt:variant>
      <vt:variant>
        <vt:i4>1</vt:i4>
      </vt:variant>
      <vt:variant>
        <vt:lpstr>Slide Titles</vt:lpstr>
      </vt:variant>
      <vt:variant>
        <vt:i4>13</vt:i4>
      </vt:variant>
    </vt:vector>
  </HeadingPairs>
  <TitlesOfParts>
    <vt:vector size="14"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Help Desk</dc:title>
  <dc:subject/>
  <dc:creator>Patrick Pulfer</dc:creator>
  <cp:keywords>Smart, Help, Desk</cp:keywords>
  <dc:description/>
  <dc:identifier/>
  <dc:language/>
  <cp:lastModifiedBy/>
  <cp:revision>504</cp:revision>
  <dcterms:created xsi:type="dcterms:W3CDTF">2019-03-28T09:08:51Z</dcterms:created>
  <dcterms:modified xsi:type="dcterms:W3CDTF">2023-05-22T16:49:35Z</dcterms:modified>
  <cp:category/>
  <cp:contentStatus/>
  <cp:version/>
</cp:coreProperties>
</file>