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9" d="100"/>
          <a:sy n="69" d="100"/>
        </p:scale>
        <p:origin x="7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GB&amp;assetid=WA200003233&amp;isWac=True&amp;ui=en-US&amp;ad=GB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7748698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https://pages.store.office.com/addinsinstallpage.aspx?rs=en-GB&amp;assetid=WA200003233&amp;isWac=True&amp;ui=en-US&amp;ad=GB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864a1ba0-f9ff-4020-816f-6d59fa258f46}">
  <we:reference id="WA200003233" version="2.0.0.3" store="en-GB" storeType="OMEX"/>
  <we:alternateReferences/>
  <we:properties>
    <we:property name="Microsoft.Office.CampaignId" value="&quot;none&quot;"/>
    <we:property name="artifactViewState" value="&quot;live&quot;"/>
    <we:property name="backgroundColor" value="&quot;#00083D&quot;"/>
    <we:property name="bookmark" value="&quot;H4sIAAAAAAAAA+1a227cNhD9lYVe+mIUvF/y5sRuUKBugzgNChSBMSSHGyWytJC0rt3A/96RtG7qdB0H6zTQGn1aSKSGc84ZDmdW+lCksltVcPUznGPxpHjaNO/PoX2/4MVBUU/3EgNjGSQDzjMWQ2JJ02iz6sum7oonH4oe2iX2r8tuDdVgiG7+/uaggKp6AcvhKkPV4UGxwrZraqjKP3GaTEN9u8brgwIvV1XTwmDytIceB7MXNJ2uyQX+vaQVIfblBZ5i7Ke7livPrZJcGVSW6WBFpmndNGH0bOuUwfS4/LOm7qGsaZnhHhdCKqWzlpFm28iRueF+V9bLauPwx2dfXa0Gcrq3QL/ERnhHyw52rq8JTtCKCwspSM8SD04BY7vasqBsyoaABHTBWUlS3Gurx8s+NJdbrAWhISphAovWG2cQ7vfsTmsxaG21lcp6lrkFZqMYns5l1W9oDVfHl6uWIoLiZLJ2mC6gjpiKUfYWu0nlD8UJQrduR+2Pbw2cNus24ksctTuu+7K/IjtHh78tTo4PT399eVwMzrxoG4qwcehV00O1+KmBenG4WlVlHCNrnPW2+eNZixRiqXjCrt/Qnc9Cj9Cm27jpok3YPr0aMR2V7U1AioNP3P4GeAgAzeQBXAAmo1WOxcy54H4OMpy8OnpEItyBZiOBUmiict4IHRXEjHYWO+Hkl5PFY9LgDjiTCNkaF61GodEm6XS2aee0a3xSkdS0weiQJSYSePdEmcGZILnHYD2aTAlYqDmEx5RYDs+bdd0vXmKkAzbtb3TcgWYKDgqJmJJyMUgdo1PeGJyDBENaeVwyfAbRJIVzDiHLzMBZkYYNFswspBiyyyPT4jOQJjGsAJO8YoYrrpzS0qWwe6JLwJXFqI3wOaM0Ofg0B2kPL5aLH2tyATuiYOgw9lbSbVAmKcFqh8nlpEhTR31M0noO5A8JYeP1/tJ+G8REuOGBMydAUKuH0XlJfdAsCB92/cbZPY/2bVAm8pl3htiXGmRwQkLWPu+euNBhVtJIi8MeSl4DzELKAfrRqx/3V8CPADZ7RiYOms6ZxIw0QQkVZkH0zf7ea7Jvg9hUW8IrOgqizchYVhiZn0+1tf+M30axaUQVJadoOLV6LrvopWP3N493NKKMaW6i1iwzqtMweyX9rrbARBGYQ6YYd9Qt2xDS7ilT8UAxpVU2NnOTuI3RPqByTGi8cSkqyFYnH3OeRZhOxfMP6zph2tTQ+xut28FMQZukdo6rzCLLPiYIUs0mMT8S+rdB2ZyKXgqLnifJBJUedCj6efyF+7F/fCwa3I1okkIE6W0AdEZ6KaMNkYtdEy4110JJmZEzZY0EjuH+juwZMbps2jLSOp8q+6yp1uf1l9IQoH5/VjVQnyXo4VMmIKXBwlnX79ghdFUZsb2FujjHdjnKNK44oFpNK5Y4jTdpHMYR9Ifip5KImGy/hmo9mP3uiJ5IzR/1d4MmN73t+PaPvH/3j/d74xPduMp/Scyb6YDKEHRUSoWknRbIqIzd/bhzWXnDshYRpOPOgPLziYxlC+n/iNhCyJuNdtybZAL1MJzpGLMK8kHaPW+b9erGowc7+7xp0uL16eIppPFdCS03LoBpouTr0zMODLtl3RUbdfY4cB6dGlPUUklBQcy4UpLJmFlw7gGv/q2TLGZ0UVoqXVKQQsLuBcvXhF9u+7v+4Jvn0NW6XTXdtiz67X1525zjGe0CEuZtuZqFS3cdMd/ek24dzubjTdl1axxGPu/ObBrfL3DpcLlscTm9qv+XW1+Vu7o/a2+YI8c3zQSbu9eUq6vqHDf8PtTx+X0d0EOo8PjyC3s//mnv959mwps30qA9eiNk9IwaPkRx/0d25Tkst/R8IqITSD1C8NxG1KC/4OO/FZn6GS5KCrim/bdNljJzQTMk2+gTN1ne35PecXaPBreVWc2671YQ8QXUuKXcoiiDIRfcU3KNH3v+XW1dX/8FxNfaZGQqAAA=&quot;"/>
    <we:property name="creatorSessionId" value="&quot;44e2700d-541b-4ada-871c-530d037696cd&quot;"/>
    <we:property name="creatorTenantId" value="&quot;826dad18-8fb9-47c3-83df-5cd90788453b&quot;"/>
    <we:property name="creatorUserId" value="&quot;10032003F6ACC646&quot;"/>
    <we:property name="embedUrl" value="&quot;/reportEmbed?reportId=64a0d67d-c7f2-403a-84cc-66da4eb2f32b&amp;appId=1232e775-c767-4fe6-87ba-fbe65fea3715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+1a227cOBL9lYZe5sVY8H7JWyf2DgYzToI4GyywCIwiWexoIksNSe2xN/C/b0lqb9aZdhy0M4Ha2CejSapY55xiscrSpyKV3bqC65dwgcWz4nnTfLyA9uOCF0dFvR179erX0+WbX89fLk9PaLhZ92VTd8WzT0UP7Qr7d2W3gWqwQIP/en9UQFW9htXwK0PV4VGxxrZraqjKf+O0mKb6doM3RwVeraumhcHkWQ89DmYvaTn9pr353yTtCLEvL/EMYz+NWq48t0pyZVBZpoMVmZZ104LRs51LBtPj9i+auoeypm2GMS6EVEpnLSOttpEjc8N4V9arauvw52ffXq8HVroPQH+JjfA7bTvYubkhOEErLiykID1LPDgFjO1ry4KyKRsCEtAFZyUk86CtHq/60FztsBaEhqiECSxab5xBeNize63FoLXVVirrWeYWmI1ieDqXVb+lNVyfXK1bigiKk8naMl1CHTEVo+wtdpPKn4pThG7Tjtqf3Jk4azZtxDc4andS92V/TXaOl/9cnJ4sz/7x5qQYnHndNhRh49Tbpodq8VsD9WK5XldlHCNrXPWh+eNFixRiqXjGbt7TyFehR2jTXdz0o03YPr8eMR2X7W1AiqMv3P4BeAgAreQBXAAmo1WOxcy54H4OMpy+PX5CItyDZiuBUmiict4IHRXEjHYWJ+H01eniKWlwD5xJhGyNi1aj0GiTdDrbtHfaNT6pSGraYHTIEhMJvH+izOBMkNxjsB5NpgQs1BzCY0osy4tmU/eLNxjpgk2HGx33oJmCg0IipqRcDFLH6JQ3BucgwZBWnpYMX0E0SeGcQ8gyM3BWpOGABTMLKYbs8sS0+AqkSQwrwCSvmOGKK6e0dCnsn+gScGUxaiN8zihNDj7NQdrl5WrxS00uYEcUDB3GwUq6C8okJVjtMLmcFGnqqI9JWs+B/CEhbL0+XNrvgpgINzxw5gQIavUwOi+pD5oF4cOp3zp74NG+C8pEPvPOEPtSgwxOSMja5/0TFzrMShppcThDyWuAWUg5QD9++8vhCvgZwPbMyMRB0z2TmJEmKKHCLIi+Pd8HTfZdENtqS3hFV0G0GRnLCiPz86m2Dp/xuyi2jaii5BQNp1bPZRe9dOzh5vGeRpQxzU3UmmVGdRpmr6Tf1xaYKAJzyBTjjrplG0LaP2UqHiimtMrGZm4StzHaR1SOCY03LkUF2erkY86zCNOpeP77pk6YtjX04UbrbjBT0CapneMqs8iyjwmCVLNJzE+E/l1Qtreil8Ki50kyQaUHXYp+Hv/C/dw/PhUN7kc0SSGC9DYAOiO9lNGGyMW+CZeaa6GkzMiZskYCx/BwR/aCGF01bRlpny+VfdFUm4v6W2kIUH88rxqozxP08CUTkNJg4bzr9+wQuqqM2N5BXVxguxplGnccUK2nHUuc5ps0TuMI+lPxW0lETLbfQbUZzP50TE+k5o/6p0GT2952fPtH3v/+P+/3xie6cZe/kpj30wWVIeiolApJOy2QURm7/3XnsvKGZS0iSMedAeXnExmrFtL/I2IHIe+32nFvkgnUw3CmY8wqyEdp93PbbNa3Hj3a2Z+bJi3enS2eQxrfldB24waYJkq+Pz3jxHBaNl2xVeeAA+fJqTFFLZUUFMSMKyWZjJkF5x7x6t86yWJGF6Wl0iUFKSTsX7B8T/jlrn/XH/3wHLretOum25VFf7wvH5oLPKdTQMJ8KNezcOm+K+bHe9Jtwvl8vCm7boPDzNfdmU3j+w0uLVerFlfTq/o/ufVduav78/aWOXJ820ywuXtNubqqLnDL72Mdn9/XAT2ECk+uvrH341/2fn9pJrx9Iw3aozdCRs+o4UMUD39kV17AakfPJyI6gdQjBM9tRA36Gz7+W5Opl3BZUsA17Z9tspSZC5oh2UafuMny4Z70nrt7NLirzGo2fbeGiK+hxh3lFkUZDLnggZJr/NizGDchb0pS/oEHhk9A/1ud3dz8B/X0ozmNKgAA&quot;"/>
    <we:property name="isFiltersActionButtonVisible" value="true"/>
    <we:property name="isVisualContainerHeaderHidden" value="false"/>
    <we:property name="pageDisplayName" value="&quot;Detail&quot;"/>
    <we:property name="pageName" value="&quot;71491743146e4705b72f&quot;"/>
    <we:property name="reportEmbeddedTime" value="&quot;2024-11-10T15:46:08.811Z&quot;"/>
    <we:property name="reportName" value="&quot;Bank_Loan_Data&quot;"/>
    <we:property name="reportState" value="&quot;CONNECTED&quot;"/>
    <we:property name="reportUrl" value="&quot;/groups/me/apps/1232e775-c767-4fe6-87ba-fbe65fea3715/reports/16fbddff-a895-499f-ab34-39bb6f7df570/71491743146e4705b72f?bookmarkGuid=95e85718-a23b-4067-953a-6afca8fbbb27&amp;bookmarkUsage=1&amp;ctid=826dad18-8fb9-47c3-83df-5cd90788453b&amp;fromEntryPoint=export&amp;pbi_source=storytelling_addin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Atul Kadam</cp:lastModifiedBy>
  <cp:revision>4</cp:revision>
  <dcterms:created xsi:type="dcterms:W3CDTF">2018-06-07T21:39:02Z</dcterms:created>
  <dcterms:modified xsi:type="dcterms:W3CDTF">2024-11-10T16:04:24Z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