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7874000" cy="1113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514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14055" latinLnBrk="0">
      <a:defRPr sz="1200">
        <a:latin typeface="+mn-lt"/>
        <a:ea typeface="+mn-ea"/>
        <a:cs typeface="+mn-cs"/>
        <a:sym typeface="Calibri"/>
      </a:defRPr>
    </a:lvl1pPr>
    <a:lvl2pPr indent="228600" defTabSz="514055" latinLnBrk="0">
      <a:defRPr sz="1200">
        <a:latin typeface="+mn-lt"/>
        <a:ea typeface="+mn-ea"/>
        <a:cs typeface="+mn-cs"/>
        <a:sym typeface="Calibri"/>
      </a:defRPr>
    </a:lvl2pPr>
    <a:lvl3pPr indent="457200" defTabSz="514055" latinLnBrk="0">
      <a:defRPr sz="1200">
        <a:latin typeface="+mn-lt"/>
        <a:ea typeface="+mn-ea"/>
        <a:cs typeface="+mn-cs"/>
        <a:sym typeface="Calibri"/>
      </a:defRPr>
    </a:lvl3pPr>
    <a:lvl4pPr indent="685800" defTabSz="514055" latinLnBrk="0">
      <a:defRPr sz="1200">
        <a:latin typeface="+mn-lt"/>
        <a:ea typeface="+mn-ea"/>
        <a:cs typeface="+mn-cs"/>
        <a:sym typeface="Calibri"/>
      </a:defRPr>
    </a:lvl4pPr>
    <a:lvl5pPr indent="914400" defTabSz="514055" latinLnBrk="0">
      <a:defRPr sz="1200">
        <a:latin typeface="+mn-lt"/>
        <a:ea typeface="+mn-ea"/>
        <a:cs typeface="+mn-cs"/>
        <a:sym typeface="Calibri"/>
      </a:defRPr>
    </a:lvl5pPr>
    <a:lvl6pPr indent="1143000" defTabSz="514055" latinLnBrk="0">
      <a:defRPr sz="1200">
        <a:latin typeface="+mn-lt"/>
        <a:ea typeface="+mn-ea"/>
        <a:cs typeface="+mn-cs"/>
        <a:sym typeface="Calibri"/>
      </a:defRPr>
    </a:lvl6pPr>
    <a:lvl7pPr indent="1371600" defTabSz="514055" latinLnBrk="0">
      <a:defRPr sz="1200">
        <a:latin typeface="+mn-lt"/>
        <a:ea typeface="+mn-ea"/>
        <a:cs typeface="+mn-cs"/>
        <a:sym typeface="Calibri"/>
      </a:defRPr>
    </a:lvl7pPr>
    <a:lvl8pPr indent="1600200" defTabSz="514055" latinLnBrk="0">
      <a:defRPr sz="1200">
        <a:latin typeface="+mn-lt"/>
        <a:ea typeface="+mn-ea"/>
        <a:cs typeface="+mn-cs"/>
        <a:sym typeface="Calibri"/>
      </a:defRPr>
    </a:lvl8pPr>
    <a:lvl9pPr indent="1828800" defTabSz="514055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59885" y="1822799"/>
            <a:ext cx="6554229" cy="3877642"/>
          </a:xfrm>
          <a:prstGeom prst="rect">
            <a:avLst/>
          </a:prstGeom>
        </p:spPr>
        <p:txBody>
          <a:bodyPr anchor="b"/>
          <a:lstStyle>
            <a:lvl1pPr algn="ctr"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45429" y="5849977"/>
            <a:ext cx="5783142" cy="26890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000"/>
            </a:lvl1pPr>
            <a:lvl2pPr marL="0" indent="0" algn="ctr">
              <a:buSzTx/>
              <a:buFontTx/>
              <a:buNone/>
              <a:defRPr sz="2000"/>
            </a:lvl2pPr>
            <a:lvl3pPr marL="0" indent="0" algn="ctr">
              <a:buSzTx/>
              <a:buFontTx/>
              <a:buNone/>
              <a:defRPr sz="2000"/>
            </a:lvl3pPr>
            <a:lvl4pPr marL="0" indent="0" algn="ctr">
              <a:buSzTx/>
              <a:buFontTx/>
              <a:buNone/>
              <a:defRPr sz="2000"/>
            </a:lvl4pPr>
            <a:lvl5pPr marL="0" indent="0" algn="ctr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 hasCustomPrompt="1"/>
          </p:nvPr>
        </p:nvSpPr>
        <p:spPr>
          <a:xfrm>
            <a:off x="1356046" y="4716162"/>
            <a:ext cx="5161907" cy="2710849"/>
          </a:xfrm>
          <a:prstGeom prst="rect">
            <a:avLst/>
          </a:prstGeom>
        </p:spPr>
        <p:txBody>
          <a:bodyPr lIns="22590" tIns="22590" rIns="22590" bIns="22590"/>
          <a:lstStyle>
            <a:lvl1pPr marL="152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1pPr>
            <a:lvl2pPr marL="533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2pPr>
            <a:lvl3pPr marL="914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3pPr>
            <a:lvl4pPr marL="1295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4pPr>
            <a:lvl5pPr marL="1676400" indent="-1524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Подзаголовок слайда"/>
          <p:cNvSpPr txBox="1"/>
          <p:nvPr>
            <p:ph type="body" sz="quarter" idx="21" hasCustomPrompt="1"/>
          </p:nvPr>
        </p:nvSpPr>
        <p:spPr>
          <a:xfrm>
            <a:off x="1356046" y="4028613"/>
            <a:ext cx="5161908" cy="298747"/>
          </a:xfrm>
          <a:prstGeom prst="rect">
            <a:avLst/>
          </a:prstGeom>
        </p:spPr>
        <p:txBody>
          <a:bodyPr lIns="22590" tIns="22590" rIns="22590" bIns="22590"/>
          <a:lstStyle>
            <a:lvl1pPr marL="0" indent="0" defTabSz="33516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7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94" name="Заголовок слайда"/>
          <p:cNvSpPr txBox="1"/>
          <p:nvPr>
            <p:ph type="title" hasCustomPrompt="1"/>
          </p:nvPr>
        </p:nvSpPr>
        <p:spPr>
          <a:xfrm>
            <a:off x="1356046" y="3596054"/>
            <a:ext cx="5161907" cy="451810"/>
          </a:xfrm>
          <a:prstGeom prst="rect">
            <a:avLst/>
          </a:prstGeom>
        </p:spPr>
        <p:txBody>
          <a:bodyPr lIns="22590" tIns="22590" rIns="22590" bIns="22590" anchor="t"/>
          <a:lstStyle>
            <a:lvl1pPr defTabSz="1980021">
              <a:lnSpc>
                <a:spcPct val="80000"/>
              </a:lnSpc>
              <a:defRPr b="1" spc="-119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3828880" y="7434600"/>
            <a:ext cx="213228" cy="193669"/>
          </a:xfrm>
          <a:prstGeom prst="rect">
            <a:avLst/>
          </a:prstGeom>
        </p:spPr>
        <p:txBody>
          <a:bodyPr lIns="22590" tIns="22590" rIns="22590" bIns="22590" anchor="b"/>
          <a:lstStyle>
            <a:lvl1pPr algn="ctr" defTabSz="667113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/>
          <p:nvPr>
            <p:ph type="body" sz="quarter" idx="1" hasCustomPrompt="1"/>
          </p:nvPr>
        </p:nvSpPr>
        <p:spPr>
          <a:xfrm>
            <a:off x="1301438" y="4698119"/>
            <a:ext cx="5271124" cy="2768205"/>
          </a:xfrm>
          <a:prstGeom prst="rect">
            <a:avLst/>
          </a:prstGeom>
        </p:spPr>
        <p:txBody>
          <a:bodyPr lIns="23068" tIns="23068" rIns="23068" bIns="23068"/>
          <a:lstStyle>
            <a:lvl1pPr marL="190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1pPr>
            <a:lvl2pPr marL="571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2pPr>
            <a:lvl3pPr marL="952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3pPr>
            <a:lvl4pPr marL="1333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4pPr>
            <a:lvl5pPr marL="1714500" indent="-190500" defTabSz="1980021">
              <a:lnSpc>
                <a:spcPct val="110000"/>
              </a:lnSpc>
              <a:spcBef>
                <a:spcPts val="3600"/>
              </a:spcBef>
              <a:buSzPct val="123000"/>
              <a:buFontTx/>
              <a:defRPr sz="15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3" name="Подзаголовок слайда"/>
          <p:cNvSpPr txBox="1"/>
          <p:nvPr>
            <p:ph type="body" sz="quarter" idx="21" hasCustomPrompt="1"/>
          </p:nvPr>
        </p:nvSpPr>
        <p:spPr>
          <a:xfrm>
            <a:off x="1301438" y="3996021"/>
            <a:ext cx="5271124" cy="305068"/>
          </a:xfrm>
          <a:prstGeom prst="rect">
            <a:avLst/>
          </a:prstGeom>
        </p:spPr>
        <p:txBody>
          <a:bodyPr lIns="23068" tIns="23068" rIns="23068" bIns="23068"/>
          <a:lstStyle>
            <a:lvl1pPr marL="0" indent="0" defTabSz="315057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4" name="Заголовок слайда"/>
          <p:cNvSpPr txBox="1"/>
          <p:nvPr>
            <p:ph type="title" hasCustomPrompt="1"/>
          </p:nvPr>
        </p:nvSpPr>
        <p:spPr>
          <a:xfrm>
            <a:off x="1301438" y="3554312"/>
            <a:ext cx="5271124" cy="461369"/>
          </a:xfrm>
          <a:prstGeom prst="rect">
            <a:avLst/>
          </a:prstGeom>
        </p:spPr>
        <p:txBody>
          <a:bodyPr lIns="23068" tIns="23068" rIns="23068" bIns="23068" anchor="t"/>
          <a:lstStyle>
            <a:lvl1pPr defTabSz="1980021">
              <a:lnSpc>
                <a:spcPct val="80000"/>
              </a:lnSpc>
              <a:defRPr b="1" spc="-124" sz="6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3821309" y="7452170"/>
            <a:ext cx="228306" cy="219670"/>
          </a:xfrm>
          <a:prstGeom prst="rect">
            <a:avLst/>
          </a:prstGeom>
        </p:spPr>
        <p:txBody>
          <a:bodyPr lIns="23068" tIns="23068" rIns="23068" bIns="23068" anchor="b"/>
          <a:lstStyle>
            <a:lvl1pPr algn="ctr" defTabSz="667113">
              <a:defRPr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07677" y="2776742"/>
            <a:ext cx="6650614" cy="4633059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07677" y="7453630"/>
            <a:ext cx="6650614" cy="24364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000"/>
            </a:lvl1pPr>
            <a:lvl2pPr marL="0" indent="0">
              <a:buSzTx/>
              <a:buFontTx/>
              <a:buNone/>
              <a:defRPr sz="2000"/>
            </a:lvl2pPr>
            <a:lvl3pPr marL="0" indent="0">
              <a:buSzTx/>
              <a:buFontTx/>
              <a:buNone/>
              <a:defRPr sz="2000"/>
            </a:lvl3pPr>
            <a:lvl4pPr marL="0" indent="0">
              <a:buSzTx/>
              <a:buFontTx/>
              <a:buNone/>
              <a:defRPr sz="2000"/>
            </a:lvl4pPr>
            <a:lvl5pPr marL="0" indent="0">
              <a:buSzTx/>
              <a:buFont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11694" y="2964950"/>
            <a:ext cx="3277114" cy="706689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12698" y="592992"/>
            <a:ext cx="6650613" cy="215281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12698" y="2730332"/>
            <a:ext cx="3262055" cy="133809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000"/>
            </a:lvl1pPr>
            <a:lvl2pPr marL="0" indent="0">
              <a:buSzTx/>
              <a:buFontTx/>
              <a:buNone/>
              <a:defRPr b="1" sz="2000"/>
            </a:lvl2pPr>
            <a:lvl3pPr marL="0" indent="0">
              <a:buSzTx/>
              <a:buFontTx/>
              <a:buNone/>
              <a:defRPr b="1" sz="2000"/>
            </a:lvl3pPr>
            <a:lvl4pPr marL="0" indent="0">
              <a:buSzTx/>
              <a:buFontTx/>
              <a:buNone/>
              <a:defRPr b="1" sz="2000"/>
            </a:lvl4pPr>
            <a:lvl5pPr marL="0" indent="0">
              <a:buSzTx/>
              <a:buFontTx/>
              <a:buNone/>
              <a:defRPr b="1"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3985193" y="2730332"/>
            <a:ext cx="3278119" cy="133809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12698" y="742525"/>
            <a:ext cx="2486954" cy="2598847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359689" y="1603652"/>
            <a:ext cx="3903623" cy="7915132"/>
          </a:xfrm>
          <a:prstGeom prst="rect">
            <a:avLst/>
          </a:prstGeom>
        </p:spPr>
        <p:txBody>
          <a:bodyPr/>
          <a:lstStyle>
            <a:lvl1pPr marL="185737" indent="-185737">
              <a:defRPr sz="2600"/>
            </a:lvl1pPr>
            <a:lvl2pPr marL="555171" indent="-212271">
              <a:defRPr sz="2600"/>
            </a:lvl2pPr>
            <a:lvl3pPr marL="933450" indent="-247650">
              <a:defRPr sz="2600"/>
            </a:lvl3pPr>
            <a:lvl4pPr marL="1325880" indent="-297180">
              <a:defRPr sz="2600"/>
            </a:lvl4pPr>
            <a:lvl5pPr marL="1668778" indent="-297178"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12698" y="3341370"/>
            <a:ext cx="2486954" cy="61903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12698" y="742525"/>
            <a:ext cx="2486954" cy="2598847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359689" y="1603652"/>
            <a:ext cx="3903623" cy="79151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12698" y="3341370"/>
            <a:ext cx="2486954" cy="619030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11694" y="592992"/>
            <a:ext cx="6650613" cy="215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05" tIns="51405" rIns="51405" bIns="51405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11694" y="2964950"/>
            <a:ext cx="6650613" cy="7066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05" tIns="51405" rIns="51405" bIns="51405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18059" y="10499740"/>
            <a:ext cx="244248" cy="239882"/>
          </a:xfrm>
          <a:prstGeom prst="rect">
            <a:avLst/>
          </a:prstGeom>
          <a:ln w="12700">
            <a:miter lim="400000"/>
          </a:ln>
        </p:spPr>
        <p:txBody>
          <a:bodyPr wrap="none" lIns="51405" tIns="51405" rIns="51405" bIns="51405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71085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52450" marR="0" indent="-209550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37260" marR="0" indent="-251459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18845" marR="0" indent="-290145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617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0046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475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904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33346" marR="0" indent="-290146" algn="l" defTabSz="771085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5140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1200127" y="2655908"/>
            <a:ext cx="5557186" cy="423873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EFDAD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15" name="JANE DOE"/>
          <p:cNvSpPr txBox="1"/>
          <p:nvPr/>
        </p:nvSpPr>
        <p:spPr>
          <a:xfrm>
            <a:off x="527391" y="630973"/>
            <a:ext cx="6803444" cy="585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cap="all" spc="480" sz="3200">
                <a:solidFill>
                  <a:srgbClr val="2E3A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Emma Taylor</a:t>
            </a:r>
          </a:p>
        </p:txBody>
      </p:sp>
      <p:sp>
        <p:nvSpPr>
          <p:cNvPr id="116" name="MARKETING MANAGER"/>
          <p:cNvSpPr txBox="1"/>
          <p:nvPr/>
        </p:nvSpPr>
        <p:spPr>
          <a:xfrm>
            <a:off x="527391" y="1180539"/>
            <a:ext cx="5159469" cy="32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cap="all" spc="308" sz="1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Cloud Architect</a:t>
            </a:r>
          </a:p>
        </p:txBody>
      </p:sp>
      <p:sp>
        <p:nvSpPr>
          <p:cNvPr id="117" name="Line"/>
          <p:cNvSpPr/>
          <p:nvPr/>
        </p:nvSpPr>
        <p:spPr>
          <a:xfrm flipV="1">
            <a:off x="664592" y="2658339"/>
            <a:ext cx="1" cy="8097206"/>
          </a:xfrm>
          <a:prstGeom prst="line">
            <a:avLst/>
          </a:prstGeom>
          <a:ln w="12700">
            <a:solidFill>
              <a:srgbClr val="F5A623"/>
            </a:solidFill>
            <a:miter lim="400000"/>
            <a:headEnd type="diamond"/>
            <a:tailEnd type="diamond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I am writing to express my interest in the position at your esteemed company. With a strong background in [industry or skill], I bring both professional expertise and a dedication to achieving excellence. My experience spans across [X years/months], duri"/>
          <p:cNvSpPr txBox="1"/>
          <p:nvPr/>
        </p:nvSpPr>
        <p:spPr>
          <a:xfrm>
            <a:off x="1296039" y="3666819"/>
            <a:ext cx="5461274" cy="92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My name is Emma Taylor, and I am excited to apply for the Cloud Architect position at your company. With 5 years of experience in cloud computing, I have honed my skills in designing and implementing cloud solutions that drive efficiency and innovation.</a:t>
            </a:r>
          </a:p>
        </p:txBody>
      </p:sp>
      <p:sp>
        <p:nvSpPr>
          <p:cNvPr id="119" name="Cover Letter"/>
          <p:cNvSpPr txBox="1"/>
          <p:nvPr/>
        </p:nvSpPr>
        <p:spPr>
          <a:xfrm>
            <a:off x="1200127" y="2711615"/>
            <a:ext cx="3205128" cy="312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cap="all" spc="168"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Cover Letter</a:t>
            </a:r>
          </a:p>
        </p:txBody>
      </p:sp>
      <p:sp>
        <p:nvSpPr>
          <p:cNvPr id="120" name="In my previous role, I successfully led initiatives in [relevant achievement or skill], ensuring efficiency and positive outcomes for the team and the company. I am confident that my abilities in [mention a key skill or project] align well with the goals"/>
          <p:cNvSpPr txBox="1"/>
          <p:nvPr/>
        </p:nvSpPr>
        <p:spPr>
          <a:xfrm>
            <a:off x="1296039" y="5121428"/>
            <a:ext cx="5461274" cy="925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During my tenure at various tech firms, I have successfully led cloud migration projects, optimized cloud infrastructure for cost-effectiveness, and ensured data security in cloud environments. My experience with leading cloud service providers and proficiency in cloud technologies make me a valuable asset for your team.</a:t>
            </a:r>
          </a:p>
        </p:txBody>
      </p:sp>
      <p:sp>
        <p:nvSpPr>
          <p:cNvPr id="121" name="I have always admired [Company Name]’s reputation for innovation and growth in the industry, and I am excited about the opportunity to contribute my skills and experience to your team. I would love the chance to further discuss how my expertise can benef"/>
          <p:cNvSpPr txBox="1"/>
          <p:nvPr/>
        </p:nvSpPr>
        <p:spPr>
          <a:xfrm>
            <a:off x="1296039" y="6576038"/>
            <a:ext cx="5461274" cy="92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I am particularly drawn to this opportunity at your company because of your reputation for fostering a culture of innovation and excellence in cloud technology. I am eager to contribute my expertise to your team and collaborate on cutting-edge cloud solutions that drive business growth.</a:t>
            </a:r>
          </a:p>
        </p:txBody>
      </p:sp>
      <p:sp>
        <p:nvSpPr>
          <p:cNvPr id="122" name="Thank you for considering my application. I look forward to the opportunity to contribute to your continued success."/>
          <p:cNvSpPr txBox="1"/>
          <p:nvPr/>
        </p:nvSpPr>
        <p:spPr>
          <a:xfrm>
            <a:off x="1296040" y="8153809"/>
            <a:ext cx="5461273" cy="67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just">
              <a:lnSpc>
                <a:spcPct val="130000"/>
              </a:lnSpc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Thank you for considering my application. I am enthusiastic about the possibility of bringing my skills and experiences to your esteemed organization and contributing to your continued success.</a:t>
            </a:r>
          </a:p>
        </p:txBody>
      </p:sp>
      <p:sp>
        <p:nvSpPr>
          <p:cNvPr id="123" name="Yours sincerely,…"/>
          <p:cNvSpPr txBox="1"/>
          <p:nvPr/>
        </p:nvSpPr>
        <p:spPr>
          <a:xfrm>
            <a:off x="4965945" y="9669177"/>
            <a:ext cx="1791368" cy="417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>
            <a:spAutoFit/>
          </a:bodyPr>
          <a:lstStyle/>
          <a:p>
            <a:pPr algn="r">
              <a:lnSpc>
                <a:spcPct val="120000"/>
              </a:lnSpc>
              <a:defRPr spc="45"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Sincerely, </a:t>
            </a:r>
          </a:p>
          <a:p>
            <a:pPr algn="r">
              <a:lnSpc>
                <a:spcPct val="120000"/>
              </a:lnSpc>
              <a:defRPr i="1" spc="45" sz="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Emma Taylor</a:t>
            </a:r>
          </a:p>
        </p:txBody>
      </p:sp>
      <p:sp>
        <p:nvSpPr>
          <p:cNvPr id="124" name="Line"/>
          <p:cNvSpPr/>
          <p:nvPr/>
        </p:nvSpPr>
        <p:spPr>
          <a:xfrm>
            <a:off x="5013961" y="9637884"/>
            <a:ext cx="1743352" cy="2"/>
          </a:xfrm>
          <a:prstGeom prst="line">
            <a:avLst/>
          </a:prstGeom>
          <a:ln w="3175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5" name="kisspng-girls-generation-actor-south-korea-singer-songwri-winner-kpop-signature-5b5c9419ef24b8.9851723015327938819795.png" descr="kisspng-girls-generation-actor-south-korea-singer-songwri-winner-kpop-signature-5b5c9419ef24b8.985172301532793881979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9784" y="8882323"/>
            <a:ext cx="1657529" cy="7242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+1234 567 890"/>
          <p:cNvSpPr txBox="1"/>
          <p:nvPr/>
        </p:nvSpPr>
        <p:spPr>
          <a:xfrm>
            <a:off x="877653" y="1800444"/>
            <a:ext cx="1330387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+1234 567 890</a:t>
            </a:r>
          </a:p>
        </p:txBody>
      </p:sp>
      <p:sp>
        <p:nvSpPr>
          <p:cNvPr id="127" name="janedoe@email.com"/>
          <p:cNvSpPr txBox="1"/>
          <p:nvPr/>
        </p:nvSpPr>
        <p:spPr>
          <a:xfrm>
            <a:off x="2419389" y="1807970"/>
            <a:ext cx="1751104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 anchor="ctr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janedoe@email.com</a:t>
            </a:r>
          </a:p>
        </p:txBody>
      </p:sp>
      <p:sp>
        <p:nvSpPr>
          <p:cNvPr id="128" name="Country, Zip, CityCode"/>
          <p:cNvSpPr txBox="1"/>
          <p:nvPr/>
        </p:nvSpPr>
        <p:spPr>
          <a:xfrm>
            <a:off x="4179845" y="1807970"/>
            <a:ext cx="2799562" cy="2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17" tIns="57117" rIns="57117" bIns="57117">
            <a:spAutoFit/>
          </a:bodyPr>
          <a:lstStyle>
            <a:lvl1pPr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Country, Zip, CityCode</a:t>
            </a:r>
          </a:p>
        </p:txBody>
      </p:sp>
      <p:pic>
        <p:nvPicPr>
          <p:cNvPr id="129" name="Group 6.png" descr="Group 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8289" y="1801395"/>
            <a:ext cx="276079" cy="2760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roup 7.png" descr="Group 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29582" y="1815187"/>
            <a:ext cx="274403" cy="274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roup 8.png" descr="Group 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7391" y="1794862"/>
            <a:ext cx="274403" cy="27440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Dear Hiring Manager,"/>
          <p:cNvSpPr txBox="1"/>
          <p:nvPr/>
        </p:nvSpPr>
        <p:spPr>
          <a:xfrm>
            <a:off x="1200127" y="3351572"/>
            <a:ext cx="3125652" cy="18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cap="all" spc="144" sz="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Dear Hiring Manager,</a:t>
            </a:r>
          </a:p>
        </p:txBody>
      </p:sp>
      <p:sp>
        <p:nvSpPr>
          <p:cNvPr id="133" name="Rectangle"/>
          <p:cNvSpPr/>
          <p:nvPr/>
        </p:nvSpPr>
        <p:spPr>
          <a:xfrm>
            <a:off x="0" y="-1"/>
            <a:ext cx="7874001" cy="423872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0" y="10837488"/>
            <a:ext cx="7874001" cy="300413"/>
          </a:xfrm>
          <a:prstGeom prst="rect">
            <a:avLst/>
          </a:prstGeom>
          <a:solidFill>
            <a:srgbClr val="F9F9F9"/>
          </a:solidFill>
          <a:ln w="12700">
            <a:miter lim="400000"/>
          </a:ln>
        </p:spPr>
        <p:txBody>
          <a:bodyPr lIns="51405" tIns="51405" rIns="51405" bIns="51405" anchor="ctr"/>
          <a:lstStyle/>
          <a:p>
            <a:pPr algn="ctr" defTabSz="656850">
              <a:defRPr sz="1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35" name="Line"/>
          <p:cNvSpPr/>
          <p:nvPr/>
        </p:nvSpPr>
        <p:spPr>
          <a:xfrm flipH="1" flipV="1">
            <a:off x="631666" y="1643329"/>
            <a:ext cx="6287064" cy="1"/>
          </a:xfrm>
          <a:prstGeom prst="line">
            <a:avLst/>
          </a:prstGeom>
          <a:ln w="12700">
            <a:solidFill>
              <a:srgbClr val="F5A623"/>
            </a:solidFill>
            <a:miter lim="400000"/>
            <a:headEnd type="diamond"/>
            <a:tailEnd type="diamond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Line"/>
          <p:cNvSpPr/>
          <p:nvPr/>
        </p:nvSpPr>
        <p:spPr>
          <a:xfrm flipH="1">
            <a:off x="672796" y="2225736"/>
            <a:ext cx="6245934" cy="1"/>
          </a:xfrm>
          <a:prstGeom prst="line">
            <a:avLst/>
          </a:prstGeom>
          <a:ln w="12700">
            <a:solidFill>
              <a:srgbClr val="F5A623"/>
            </a:solidFill>
            <a:miter lim="400000"/>
            <a:headEnd type="diamond"/>
            <a:tailEnd type="diamond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ctr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1405" tIns="51405" rIns="51405" bIns="51405" numCol="1" spcCol="38100" rtlCol="0" anchor="t" upright="0">
        <a:spAutoFit/>
      </a:bodyPr>
      <a:lstStyle>
        <a:defPPr marL="0" marR="0" indent="0" algn="l" defTabSz="514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