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Lst>
  <p:sldSz cx="7874000" cy="111379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514056" rtl="0" fontAlgn="auto" latinLnBrk="0" hangingPunct="0">
      <a:lnSpc>
        <a:spcPct val="100000"/>
      </a:lnSpc>
      <a:spcBef>
        <a:spcPts val="0"/>
      </a:spcBef>
      <a:spcAft>
        <a:spcPts val="0"/>
      </a:spcAft>
      <a:buClrTx/>
      <a:buSzTx/>
      <a:buFontTx/>
      <a:buNone/>
      <a:tabLst/>
      <a:defRPr b="0" baseline="0" cap="none" i="0" spc="0" strike="noStrike" sz="2000" u="none" kumimoji="0" normalizeH="0">
        <a:ln>
          <a:noFill/>
        </a:ln>
        <a:solidFill>
          <a:srgbClr val="000000"/>
        </a:solidFill>
        <a:effectLst/>
        <a:uFillTx/>
        <a:latin typeface="+mj-lt"/>
        <a:ea typeface="+mj-ea"/>
        <a:cs typeface="+mj-cs"/>
        <a:sym typeface="Calibri"/>
      </a:defRPr>
    </a:lvl1pPr>
    <a:lvl2pPr marL="0" marR="0" indent="457200" algn="l" defTabSz="514056" rtl="0" fontAlgn="auto" latinLnBrk="0" hangingPunct="0">
      <a:lnSpc>
        <a:spcPct val="100000"/>
      </a:lnSpc>
      <a:spcBef>
        <a:spcPts val="0"/>
      </a:spcBef>
      <a:spcAft>
        <a:spcPts val="0"/>
      </a:spcAft>
      <a:buClrTx/>
      <a:buSzTx/>
      <a:buFontTx/>
      <a:buNone/>
      <a:tabLst/>
      <a:defRPr b="0" baseline="0" cap="none" i="0" spc="0" strike="noStrike" sz="2000" u="none" kumimoji="0" normalizeH="0">
        <a:ln>
          <a:noFill/>
        </a:ln>
        <a:solidFill>
          <a:srgbClr val="000000"/>
        </a:solidFill>
        <a:effectLst/>
        <a:uFillTx/>
        <a:latin typeface="+mj-lt"/>
        <a:ea typeface="+mj-ea"/>
        <a:cs typeface="+mj-cs"/>
        <a:sym typeface="Calibri"/>
      </a:defRPr>
    </a:lvl2pPr>
    <a:lvl3pPr marL="0" marR="0" indent="914400" algn="l" defTabSz="514056" rtl="0" fontAlgn="auto" latinLnBrk="0" hangingPunct="0">
      <a:lnSpc>
        <a:spcPct val="100000"/>
      </a:lnSpc>
      <a:spcBef>
        <a:spcPts val="0"/>
      </a:spcBef>
      <a:spcAft>
        <a:spcPts val="0"/>
      </a:spcAft>
      <a:buClrTx/>
      <a:buSzTx/>
      <a:buFontTx/>
      <a:buNone/>
      <a:tabLst/>
      <a:defRPr b="0" baseline="0" cap="none" i="0" spc="0" strike="noStrike" sz="2000" u="none" kumimoji="0" normalizeH="0">
        <a:ln>
          <a:noFill/>
        </a:ln>
        <a:solidFill>
          <a:srgbClr val="000000"/>
        </a:solidFill>
        <a:effectLst/>
        <a:uFillTx/>
        <a:latin typeface="+mj-lt"/>
        <a:ea typeface="+mj-ea"/>
        <a:cs typeface="+mj-cs"/>
        <a:sym typeface="Calibri"/>
      </a:defRPr>
    </a:lvl3pPr>
    <a:lvl4pPr marL="0" marR="0" indent="1371600" algn="l" defTabSz="514056" rtl="0" fontAlgn="auto" latinLnBrk="0" hangingPunct="0">
      <a:lnSpc>
        <a:spcPct val="100000"/>
      </a:lnSpc>
      <a:spcBef>
        <a:spcPts val="0"/>
      </a:spcBef>
      <a:spcAft>
        <a:spcPts val="0"/>
      </a:spcAft>
      <a:buClrTx/>
      <a:buSzTx/>
      <a:buFontTx/>
      <a:buNone/>
      <a:tabLst/>
      <a:defRPr b="0" baseline="0" cap="none" i="0" spc="0" strike="noStrike" sz="2000" u="none" kumimoji="0" normalizeH="0">
        <a:ln>
          <a:noFill/>
        </a:ln>
        <a:solidFill>
          <a:srgbClr val="000000"/>
        </a:solidFill>
        <a:effectLst/>
        <a:uFillTx/>
        <a:latin typeface="+mj-lt"/>
        <a:ea typeface="+mj-ea"/>
        <a:cs typeface="+mj-cs"/>
        <a:sym typeface="Calibri"/>
      </a:defRPr>
    </a:lvl4pPr>
    <a:lvl5pPr marL="0" marR="0" indent="1828800" algn="l" defTabSz="514056" rtl="0" fontAlgn="auto" latinLnBrk="0" hangingPunct="0">
      <a:lnSpc>
        <a:spcPct val="100000"/>
      </a:lnSpc>
      <a:spcBef>
        <a:spcPts val="0"/>
      </a:spcBef>
      <a:spcAft>
        <a:spcPts val="0"/>
      </a:spcAft>
      <a:buClrTx/>
      <a:buSzTx/>
      <a:buFontTx/>
      <a:buNone/>
      <a:tabLst/>
      <a:defRPr b="0" baseline="0" cap="none" i="0" spc="0" strike="noStrike" sz="2000" u="none" kumimoji="0" normalizeH="0">
        <a:ln>
          <a:noFill/>
        </a:ln>
        <a:solidFill>
          <a:srgbClr val="000000"/>
        </a:solidFill>
        <a:effectLst/>
        <a:uFillTx/>
        <a:latin typeface="+mj-lt"/>
        <a:ea typeface="+mj-ea"/>
        <a:cs typeface="+mj-cs"/>
        <a:sym typeface="Calibri"/>
      </a:defRPr>
    </a:lvl5pPr>
    <a:lvl6pPr marL="0" marR="0" indent="2286000" algn="l" defTabSz="514056" rtl="0" fontAlgn="auto" latinLnBrk="0" hangingPunct="0">
      <a:lnSpc>
        <a:spcPct val="100000"/>
      </a:lnSpc>
      <a:spcBef>
        <a:spcPts val="0"/>
      </a:spcBef>
      <a:spcAft>
        <a:spcPts val="0"/>
      </a:spcAft>
      <a:buClrTx/>
      <a:buSzTx/>
      <a:buFontTx/>
      <a:buNone/>
      <a:tabLst/>
      <a:defRPr b="0" baseline="0" cap="none" i="0" spc="0" strike="noStrike" sz="2000" u="none" kumimoji="0" normalizeH="0">
        <a:ln>
          <a:noFill/>
        </a:ln>
        <a:solidFill>
          <a:srgbClr val="000000"/>
        </a:solidFill>
        <a:effectLst/>
        <a:uFillTx/>
        <a:latin typeface="+mj-lt"/>
        <a:ea typeface="+mj-ea"/>
        <a:cs typeface="+mj-cs"/>
        <a:sym typeface="Calibri"/>
      </a:defRPr>
    </a:lvl6pPr>
    <a:lvl7pPr marL="0" marR="0" indent="2743200" algn="l" defTabSz="514056" rtl="0" fontAlgn="auto" latinLnBrk="0" hangingPunct="0">
      <a:lnSpc>
        <a:spcPct val="100000"/>
      </a:lnSpc>
      <a:spcBef>
        <a:spcPts val="0"/>
      </a:spcBef>
      <a:spcAft>
        <a:spcPts val="0"/>
      </a:spcAft>
      <a:buClrTx/>
      <a:buSzTx/>
      <a:buFontTx/>
      <a:buNone/>
      <a:tabLst/>
      <a:defRPr b="0" baseline="0" cap="none" i="0" spc="0" strike="noStrike" sz="2000" u="none" kumimoji="0" normalizeH="0">
        <a:ln>
          <a:noFill/>
        </a:ln>
        <a:solidFill>
          <a:srgbClr val="000000"/>
        </a:solidFill>
        <a:effectLst/>
        <a:uFillTx/>
        <a:latin typeface="+mj-lt"/>
        <a:ea typeface="+mj-ea"/>
        <a:cs typeface="+mj-cs"/>
        <a:sym typeface="Calibri"/>
      </a:defRPr>
    </a:lvl7pPr>
    <a:lvl8pPr marL="0" marR="0" indent="3200400" algn="l" defTabSz="514056" rtl="0" fontAlgn="auto" latinLnBrk="0" hangingPunct="0">
      <a:lnSpc>
        <a:spcPct val="100000"/>
      </a:lnSpc>
      <a:spcBef>
        <a:spcPts val="0"/>
      </a:spcBef>
      <a:spcAft>
        <a:spcPts val="0"/>
      </a:spcAft>
      <a:buClrTx/>
      <a:buSzTx/>
      <a:buFontTx/>
      <a:buNone/>
      <a:tabLst/>
      <a:defRPr b="0" baseline="0" cap="none" i="0" spc="0" strike="noStrike" sz="2000" u="none" kumimoji="0" normalizeH="0">
        <a:ln>
          <a:noFill/>
        </a:ln>
        <a:solidFill>
          <a:srgbClr val="000000"/>
        </a:solidFill>
        <a:effectLst/>
        <a:uFillTx/>
        <a:latin typeface="+mj-lt"/>
        <a:ea typeface="+mj-ea"/>
        <a:cs typeface="+mj-cs"/>
        <a:sym typeface="Calibri"/>
      </a:defRPr>
    </a:lvl8pPr>
    <a:lvl9pPr marL="0" marR="0" indent="3657600" algn="l" defTabSz="514056" rtl="0" fontAlgn="auto" latinLnBrk="0" hangingPunct="0">
      <a:lnSpc>
        <a:spcPct val="100000"/>
      </a:lnSpc>
      <a:spcBef>
        <a:spcPts val="0"/>
      </a:spcBef>
      <a:spcAft>
        <a:spcPts val="0"/>
      </a:spcAft>
      <a:buClrTx/>
      <a:buSzTx/>
      <a:buFontTx/>
      <a:buNone/>
      <a:tabLst/>
      <a:defRPr b="0" baseline="0" cap="none" i="0" spc="0" strike="noStrike" sz="2000" u="none" kumimoji="0" normalizeH="0">
        <a:ln>
          <a:noFill/>
        </a:ln>
        <a:solidFill>
          <a:srgbClr val="000000"/>
        </a:solidFill>
        <a:effectLst/>
        <a:uFillTx/>
        <a:latin typeface="+mj-lt"/>
        <a:ea typeface="+mj-ea"/>
        <a:cs typeface="+mj-cs"/>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b="def" i="def"/>
      <a:tcStyle>
        <a:tcBdr/>
        <a:fill>
          <a:solidFill>
            <a:srgbClr val="E8EBF5"/>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b="def" i="def"/>
      <a:tcStyle>
        <a:tcBdr/>
        <a:fill>
          <a:solidFill>
            <a:srgbClr val="F0F0F0"/>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b="def" i="def"/>
      <a:tcStyle>
        <a:tcBdr/>
        <a:fill>
          <a:solidFill>
            <a:srgbClr val="EBF1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11" name="Shape 111"/>
          <p:cNvSpPr/>
          <p:nvPr>
            <p:ph type="sldImg"/>
          </p:nvPr>
        </p:nvSpPr>
        <p:spPr>
          <a:xfrm>
            <a:off x="1143000" y="685800"/>
            <a:ext cx="4572000" cy="3429000"/>
          </a:xfrm>
          <a:prstGeom prst="rect">
            <a:avLst/>
          </a:prstGeom>
        </p:spPr>
        <p:txBody>
          <a:bodyPr/>
          <a:lstStyle/>
          <a:p>
            <a:pPr/>
          </a:p>
        </p:txBody>
      </p:sp>
      <p:sp>
        <p:nvSpPr>
          <p:cNvPr id="112" name="Shape 112"/>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514056" latinLnBrk="0">
      <a:defRPr sz="1200">
        <a:latin typeface="+mj-lt"/>
        <a:ea typeface="+mj-ea"/>
        <a:cs typeface="+mj-cs"/>
        <a:sym typeface="Calibri"/>
      </a:defRPr>
    </a:lvl1pPr>
    <a:lvl2pPr indent="228600" defTabSz="514056" latinLnBrk="0">
      <a:defRPr sz="1200">
        <a:latin typeface="+mj-lt"/>
        <a:ea typeface="+mj-ea"/>
        <a:cs typeface="+mj-cs"/>
        <a:sym typeface="Calibri"/>
      </a:defRPr>
    </a:lvl2pPr>
    <a:lvl3pPr indent="457200" defTabSz="514056" latinLnBrk="0">
      <a:defRPr sz="1200">
        <a:latin typeface="+mj-lt"/>
        <a:ea typeface="+mj-ea"/>
        <a:cs typeface="+mj-cs"/>
        <a:sym typeface="Calibri"/>
      </a:defRPr>
    </a:lvl3pPr>
    <a:lvl4pPr indent="685800" defTabSz="514056" latinLnBrk="0">
      <a:defRPr sz="1200">
        <a:latin typeface="+mj-lt"/>
        <a:ea typeface="+mj-ea"/>
        <a:cs typeface="+mj-cs"/>
        <a:sym typeface="Calibri"/>
      </a:defRPr>
    </a:lvl4pPr>
    <a:lvl5pPr indent="914400" defTabSz="514056" latinLnBrk="0">
      <a:defRPr sz="1200">
        <a:latin typeface="+mj-lt"/>
        <a:ea typeface="+mj-ea"/>
        <a:cs typeface="+mj-cs"/>
        <a:sym typeface="Calibri"/>
      </a:defRPr>
    </a:lvl5pPr>
    <a:lvl6pPr indent="1143000" defTabSz="514056" latinLnBrk="0">
      <a:defRPr sz="1200">
        <a:latin typeface="+mj-lt"/>
        <a:ea typeface="+mj-ea"/>
        <a:cs typeface="+mj-cs"/>
        <a:sym typeface="Calibri"/>
      </a:defRPr>
    </a:lvl6pPr>
    <a:lvl7pPr indent="1371600" defTabSz="514056" latinLnBrk="0">
      <a:defRPr sz="1200">
        <a:latin typeface="+mj-lt"/>
        <a:ea typeface="+mj-ea"/>
        <a:cs typeface="+mj-cs"/>
        <a:sym typeface="Calibri"/>
      </a:defRPr>
    </a:lvl7pPr>
    <a:lvl8pPr indent="1600200" defTabSz="514056" latinLnBrk="0">
      <a:defRPr sz="1200">
        <a:latin typeface="+mj-lt"/>
        <a:ea typeface="+mj-ea"/>
        <a:cs typeface="+mj-cs"/>
        <a:sym typeface="Calibri"/>
      </a:defRPr>
    </a:lvl8pPr>
    <a:lvl9pPr indent="1828800" defTabSz="514056" latinLnBrk="0">
      <a:defRPr sz="1200">
        <a:latin typeface="+mj-lt"/>
        <a:ea typeface="+mj-ea"/>
        <a:cs typeface="+mj-cs"/>
        <a:sym typeface="Calibri"/>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Титульный слайд">
    <p:spTree>
      <p:nvGrpSpPr>
        <p:cNvPr id="1" name=""/>
        <p:cNvGrpSpPr/>
        <p:nvPr/>
      </p:nvGrpSpPr>
      <p:grpSpPr>
        <a:xfrm>
          <a:off x="0" y="0"/>
          <a:ext cx="0" cy="0"/>
          <a:chOff x="0" y="0"/>
          <a:chExt cx="0" cy="0"/>
        </a:xfrm>
      </p:grpSpPr>
      <p:sp>
        <p:nvSpPr>
          <p:cNvPr id="11" name="Title Text"/>
          <p:cNvSpPr txBox="1"/>
          <p:nvPr>
            <p:ph type="title"/>
          </p:nvPr>
        </p:nvSpPr>
        <p:spPr>
          <a:xfrm>
            <a:off x="659886" y="1822800"/>
            <a:ext cx="6554228" cy="3877641"/>
          </a:xfrm>
          <a:prstGeom prst="rect">
            <a:avLst/>
          </a:prstGeom>
        </p:spPr>
        <p:txBody>
          <a:bodyPr anchor="b"/>
          <a:lstStyle>
            <a:lvl1pPr algn="ctr">
              <a:defRPr sz="5000"/>
            </a:lvl1pPr>
          </a:lstStyle>
          <a:p>
            <a:pPr/>
            <a:r>
              <a:t>Title Text</a:t>
            </a:r>
          </a:p>
        </p:txBody>
      </p:sp>
      <p:sp>
        <p:nvSpPr>
          <p:cNvPr id="12" name="Body Level One…"/>
          <p:cNvSpPr txBox="1"/>
          <p:nvPr>
            <p:ph type="body" sz="quarter" idx="1"/>
          </p:nvPr>
        </p:nvSpPr>
        <p:spPr>
          <a:xfrm>
            <a:off x="1045429" y="5849977"/>
            <a:ext cx="5783142" cy="2689080"/>
          </a:xfrm>
          <a:prstGeom prst="rect">
            <a:avLst/>
          </a:prstGeom>
        </p:spPr>
        <p:txBody>
          <a:bodyPr/>
          <a:lstStyle>
            <a:lvl1pPr marL="0" indent="0" algn="ctr">
              <a:buSzTx/>
              <a:buFontTx/>
              <a:buNone/>
              <a:defRPr sz="2000"/>
            </a:lvl1pPr>
            <a:lvl2pPr marL="0" indent="342900" algn="ctr">
              <a:buSzTx/>
              <a:buFontTx/>
              <a:buNone/>
              <a:defRPr sz="2000"/>
            </a:lvl2pPr>
            <a:lvl3pPr marL="0" indent="685800" algn="ctr">
              <a:buSzTx/>
              <a:buFontTx/>
              <a:buNone/>
              <a:defRPr sz="2000"/>
            </a:lvl3pPr>
            <a:lvl4pPr marL="0" indent="1028700" algn="ctr">
              <a:buSzTx/>
              <a:buFontTx/>
              <a:buNone/>
              <a:defRPr sz="2000"/>
            </a:lvl4pPr>
            <a:lvl5pPr marL="0" indent="1371600" algn="ctr">
              <a:buSzTx/>
              <a:buFontTx/>
              <a:buNone/>
              <a:defRPr sz="20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Заголовок и пункты">
    <p:spTree>
      <p:nvGrpSpPr>
        <p:cNvPr id="1" name=""/>
        <p:cNvGrpSpPr/>
        <p:nvPr/>
      </p:nvGrpSpPr>
      <p:grpSpPr>
        <a:xfrm>
          <a:off x="0" y="0"/>
          <a:ext cx="0" cy="0"/>
          <a:chOff x="0" y="0"/>
          <a:chExt cx="0" cy="0"/>
        </a:xfrm>
      </p:grpSpPr>
      <p:sp>
        <p:nvSpPr>
          <p:cNvPr id="92" name="Body Level One…"/>
          <p:cNvSpPr txBox="1"/>
          <p:nvPr>
            <p:ph type="body" sz="quarter" idx="1" hasCustomPrompt="1"/>
          </p:nvPr>
        </p:nvSpPr>
        <p:spPr>
          <a:xfrm>
            <a:off x="1356047" y="4716162"/>
            <a:ext cx="5161906" cy="2710848"/>
          </a:xfrm>
          <a:prstGeom prst="rect">
            <a:avLst/>
          </a:prstGeom>
        </p:spPr>
        <p:txBody>
          <a:bodyPr lIns="22590" tIns="22590" rIns="22590" bIns="22590"/>
          <a:lstStyle>
            <a:lvl1pPr marL="152400" indent="-152400" algn="ctr" defTabSz="1980021">
              <a:lnSpc>
                <a:spcPct val="110000"/>
              </a:lnSpc>
              <a:spcBef>
                <a:spcPts val="3600"/>
              </a:spcBef>
              <a:buSzPct val="123000"/>
              <a:buFontTx/>
              <a:defRPr sz="1200">
                <a:solidFill>
                  <a:srgbClr val="FFFFFF"/>
                </a:solidFill>
                <a:latin typeface="Helvetica"/>
                <a:ea typeface="Helvetica"/>
                <a:cs typeface="Helvetica"/>
                <a:sym typeface="Helvetica"/>
              </a:defRPr>
            </a:lvl1pPr>
            <a:lvl2pPr marL="533400" indent="-152400" algn="ctr" defTabSz="1980021">
              <a:lnSpc>
                <a:spcPct val="110000"/>
              </a:lnSpc>
              <a:spcBef>
                <a:spcPts val="3600"/>
              </a:spcBef>
              <a:buSzPct val="123000"/>
              <a:buFontTx/>
              <a:defRPr sz="1200">
                <a:solidFill>
                  <a:srgbClr val="FFFFFF"/>
                </a:solidFill>
                <a:latin typeface="Helvetica"/>
                <a:ea typeface="Helvetica"/>
                <a:cs typeface="Helvetica"/>
                <a:sym typeface="Helvetica"/>
              </a:defRPr>
            </a:lvl2pPr>
            <a:lvl3pPr marL="914400" indent="-152400" algn="ctr" defTabSz="1980021">
              <a:lnSpc>
                <a:spcPct val="110000"/>
              </a:lnSpc>
              <a:spcBef>
                <a:spcPts val="3600"/>
              </a:spcBef>
              <a:buSzPct val="123000"/>
              <a:buFontTx/>
              <a:defRPr sz="1200">
                <a:solidFill>
                  <a:srgbClr val="FFFFFF"/>
                </a:solidFill>
                <a:latin typeface="Helvetica"/>
                <a:ea typeface="Helvetica"/>
                <a:cs typeface="Helvetica"/>
                <a:sym typeface="Helvetica"/>
              </a:defRPr>
            </a:lvl3pPr>
            <a:lvl4pPr marL="1295400" indent="-152400" algn="ctr" defTabSz="1980021">
              <a:lnSpc>
                <a:spcPct val="110000"/>
              </a:lnSpc>
              <a:spcBef>
                <a:spcPts val="3600"/>
              </a:spcBef>
              <a:buSzPct val="123000"/>
              <a:buFontTx/>
              <a:defRPr sz="1200">
                <a:solidFill>
                  <a:srgbClr val="FFFFFF"/>
                </a:solidFill>
                <a:latin typeface="Helvetica"/>
                <a:ea typeface="Helvetica"/>
                <a:cs typeface="Helvetica"/>
                <a:sym typeface="Helvetica"/>
              </a:defRPr>
            </a:lvl4pPr>
            <a:lvl5pPr marL="1676400" indent="-152400" algn="ctr" defTabSz="1980021">
              <a:lnSpc>
                <a:spcPct val="110000"/>
              </a:lnSpc>
              <a:spcBef>
                <a:spcPts val="3600"/>
              </a:spcBef>
              <a:buSzPct val="123000"/>
              <a:buFontTx/>
              <a:defRPr sz="1200">
                <a:solidFill>
                  <a:srgbClr val="FFFFFF"/>
                </a:solidFill>
                <a:latin typeface="Helvetica"/>
                <a:ea typeface="Helvetica"/>
                <a:cs typeface="Helvetica"/>
                <a:sym typeface="Helvetica"/>
              </a:defRPr>
            </a:lvl5pPr>
          </a:lstStyle>
          <a:p>
            <a:pPr/>
            <a:r>
              <a:t>Текст пункта на слайде</a:t>
            </a:r>
          </a:p>
          <a:p>
            <a:pPr lvl="1"/>
            <a:r>
              <a:t/>
            </a:r>
          </a:p>
          <a:p>
            <a:pPr lvl="2"/>
            <a:r>
              <a:t/>
            </a:r>
          </a:p>
          <a:p>
            <a:pPr lvl="3"/>
            <a:r>
              <a:t/>
            </a:r>
          </a:p>
          <a:p>
            <a:pPr lvl="4"/>
            <a:r>
              <a:t/>
            </a:r>
          </a:p>
        </p:txBody>
      </p:sp>
      <p:sp>
        <p:nvSpPr>
          <p:cNvPr id="93" name="Подзаголовок слайда"/>
          <p:cNvSpPr txBox="1"/>
          <p:nvPr>
            <p:ph type="body" sz="quarter" idx="21" hasCustomPrompt="1"/>
          </p:nvPr>
        </p:nvSpPr>
        <p:spPr>
          <a:xfrm>
            <a:off x="1356047" y="4028613"/>
            <a:ext cx="5161906" cy="298746"/>
          </a:xfrm>
          <a:prstGeom prst="rect">
            <a:avLst/>
          </a:prstGeom>
          <a:ln w="3175"/>
        </p:spPr>
        <p:txBody>
          <a:bodyPr lIns="22590" tIns="22590" rIns="22590" bIns="22590"/>
          <a:lstStyle>
            <a:lvl1pPr marL="0" indent="0" algn="ctr" defTabSz="335168">
              <a:lnSpc>
                <a:spcPct val="100000"/>
              </a:lnSpc>
              <a:spcBef>
                <a:spcPts val="0"/>
              </a:spcBef>
              <a:buSzTx/>
              <a:buFontTx/>
              <a:buNone/>
              <a:defRPr b="1" sz="1700">
                <a:solidFill>
                  <a:srgbClr val="FFFFFF"/>
                </a:solidFill>
                <a:latin typeface="Helvetica Neue"/>
                <a:ea typeface="Helvetica Neue"/>
                <a:cs typeface="Helvetica Neue"/>
                <a:sym typeface="Helvetica Neue"/>
              </a:defRPr>
            </a:lvl1pPr>
          </a:lstStyle>
          <a:p>
            <a:pPr/>
            <a:r>
              <a:t>Подзаголовок слайда</a:t>
            </a:r>
          </a:p>
        </p:txBody>
      </p:sp>
      <p:sp>
        <p:nvSpPr>
          <p:cNvPr id="94" name="Заголовок слайда"/>
          <p:cNvSpPr txBox="1"/>
          <p:nvPr>
            <p:ph type="title" hasCustomPrompt="1"/>
          </p:nvPr>
        </p:nvSpPr>
        <p:spPr>
          <a:xfrm>
            <a:off x="1356047" y="3596055"/>
            <a:ext cx="5161906" cy="451809"/>
          </a:xfrm>
          <a:prstGeom prst="rect">
            <a:avLst/>
          </a:prstGeom>
        </p:spPr>
        <p:txBody>
          <a:bodyPr lIns="22590" tIns="22590" rIns="22590" bIns="22590" anchor="t"/>
          <a:lstStyle>
            <a:lvl1pPr algn="ctr" defTabSz="1980021">
              <a:lnSpc>
                <a:spcPct val="80000"/>
              </a:lnSpc>
              <a:defRPr b="1" spc="-119" sz="6000">
                <a:solidFill>
                  <a:srgbClr val="FFFFFF"/>
                </a:solidFill>
                <a:latin typeface="Helvetica Neue"/>
                <a:ea typeface="Helvetica Neue"/>
                <a:cs typeface="Helvetica Neue"/>
                <a:sym typeface="Helvetica Neue"/>
              </a:defRPr>
            </a:lvl1pPr>
          </a:lstStyle>
          <a:p>
            <a:pPr/>
            <a:r>
              <a:t>Заголовок слайда</a:t>
            </a:r>
          </a:p>
        </p:txBody>
      </p:sp>
      <p:sp>
        <p:nvSpPr>
          <p:cNvPr id="95" name="Slide Number"/>
          <p:cNvSpPr txBox="1"/>
          <p:nvPr>
            <p:ph type="sldNum" sz="quarter" idx="2"/>
          </p:nvPr>
        </p:nvSpPr>
        <p:spPr>
          <a:xfrm>
            <a:off x="3828880" y="7434598"/>
            <a:ext cx="213228" cy="193670"/>
          </a:xfrm>
          <a:prstGeom prst="rect">
            <a:avLst/>
          </a:prstGeom>
        </p:spPr>
        <p:txBody>
          <a:bodyPr lIns="22590" tIns="22590" rIns="22590" bIns="22590" anchor="b"/>
          <a:lstStyle>
            <a:lvl1pPr algn="ctr" defTabSz="667113">
              <a:defRPr sz="1100">
                <a:solidFill>
                  <a:srgbClr val="FFFFFF"/>
                </a:solidFill>
                <a:latin typeface="Helvetica Neue"/>
                <a:ea typeface="Helvetica Neue"/>
                <a:cs typeface="Helvetica Neue"/>
                <a:sym typeface="Helvetica Neue"/>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Заголовок и пункты">
    <p:spTree>
      <p:nvGrpSpPr>
        <p:cNvPr id="1" name=""/>
        <p:cNvGrpSpPr/>
        <p:nvPr/>
      </p:nvGrpSpPr>
      <p:grpSpPr>
        <a:xfrm>
          <a:off x="0" y="0"/>
          <a:ext cx="0" cy="0"/>
          <a:chOff x="0" y="0"/>
          <a:chExt cx="0" cy="0"/>
        </a:xfrm>
      </p:grpSpPr>
      <p:sp>
        <p:nvSpPr>
          <p:cNvPr id="102" name="Body Level One…"/>
          <p:cNvSpPr txBox="1"/>
          <p:nvPr>
            <p:ph type="body" sz="quarter" idx="1" hasCustomPrompt="1"/>
          </p:nvPr>
        </p:nvSpPr>
        <p:spPr>
          <a:xfrm>
            <a:off x="1301439" y="4698119"/>
            <a:ext cx="5271122" cy="2768204"/>
          </a:xfrm>
          <a:prstGeom prst="rect">
            <a:avLst/>
          </a:prstGeom>
        </p:spPr>
        <p:txBody>
          <a:bodyPr lIns="23068" tIns="23068" rIns="23068" bIns="23068"/>
          <a:lstStyle>
            <a:lvl1pPr marL="190500" indent="-190500" algn="ctr" defTabSz="1980021">
              <a:lnSpc>
                <a:spcPct val="110000"/>
              </a:lnSpc>
              <a:spcBef>
                <a:spcPts val="3600"/>
              </a:spcBef>
              <a:buSzPct val="123000"/>
              <a:buFontTx/>
              <a:defRPr sz="1500">
                <a:solidFill>
                  <a:srgbClr val="FFFFFF"/>
                </a:solidFill>
                <a:latin typeface="Helvetica"/>
                <a:ea typeface="Helvetica"/>
                <a:cs typeface="Helvetica"/>
                <a:sym typeface="Helvetica"/>
              </a:defRPr>
            </a:lvl1pPr>
            <a:lvl2pPr marL="571500" indent="-190500" algn="ctr" defTabSz="1980021">
              <a:lnSpc>
                <a:spcPct val="110000"/>
              </a:lnSpc>
              <a:spcBef>
                <a:spcPts val="3600"/>
              </a:spcBef>
              <a:buSzPct val="123000"/>
              <a:buFontTx/>
              <a:defRPr sz="1500">
                <a:solidFill>
                  <a:srgbClr val="FFFFFF"/>
                </a:solidFill>
                <a:latin typeface="Helvetica"/>
                <a:ea typeface="Helvetica"/>
                <a:cs typeface="Helvetica"/>
                <a:sym typeface="Helvetica"/>
              </a:defRPr>
            </a:lvl2pPr>
            <a:lvl3pPr marL="952500" indent="-190500" algn="ctr" defTabSz="1980021">
              <a:lnSpc>
                <a:spcPct val="110000"/>
              </a:lnSpc>
              <a:spcBef>
                <a:spcPts val="3600"/>
              </a:spcBef>
              <a:buSzPct val="123000"/>
              <a:buFontTx/>
              <a:defRPr sz="1500">
                <a:solidFill>
                  <a:srgbClr val="FFFFFF"/>
                </a:solidFill>
                <a:latin typeface="Helvetica"/>
                <a:ea typeface="Helvetica"/>
                <a:cs typeface="Helvetica"/>
                <a:sym typeface="Helvetica"/>
              </a:defRPr>
            </a:lvl3pPr>
            <a:lvl4pPr marL="1333500" indent="-190500" algn="ctr" defTabSz="1980021">
              <a:lnSpc>
                <a:spcPct val="110000"/>
              </a:lnSpc>
              <a:spcBef>
                <a:spcPts val="3600"/>
              </a:spcBef>
              <a:buSzPct val="123000"/>
              <a:buFontTx/>
              <a:defRPr sz="1500">
                <a:solidFill>
                  <a:srgbClr val="FFFFFF"/>
                </a:solidFill>
                <a:latin typeface="Helvetica"/>
                <a:ea typeface="Helvetica"/>
                <a:cs typeface="Helvetica"/>
                <a:sym typeface="Helvetica"/>
              </a:defRPr>
            </a:lvl4pPr>
            <a:lvl5pPr marL="1714500" indent="-190500" algn="ctr" defTabSz="1980021">
              <a:lnSpc>
                <a:spcPct val="110000"/>
              </a:lnSpc>
              <a:spcBef>
                <a:spcPts val="3600"/>
              </a:spcBef>
              <a:buSzPct val="123000"/>
              <a:buFontTx/>
              <a:defRPr sz="1500">
                <a:solidFill>
                  <a:srgbClr val="FFFFFF"/>
                </a:solidFill>
                <a:latin typeface="Helvetica"/>
                <a:ea typeface="Helvetica"/>
                <a:cs typeface="Helvetica"/>
                <a:sym typeface="Helvetica"/>
              </a:defRPr>
            </a:lvl5pPr>
          </a:lstStyle>
          <a:p>
            <a:pPr/>
            <a:r>
              <a:t>Текст пункта на слайде</a:t>
            </a:r>
          </a:p>
          <a:p>
            <a:pPr lvl="1"/>
            <a:r>
              <a:t/>
            </a:r>
          </a:p>
          <a:p>
            <a:pPr lvl="2"/>
            <a:r>
              <a:t/>
            </a:r>
          </a:p>
          <a:p>
            <a:pPr lvl="3"/>
            <a:r>
              <a:t/>
            </a:r>
          </a:p>
          <a:p>
            <a:pPr lvl="4"/>
            <a:r>
              <a:t/>
            </a:r>
          </a:p>
        </p:txBody>
      </p:sp>
      <p:sp>
        <p:nvSpPr>
          <p:cNvPr id="103" name="Подзаголовок слайда"/>
          <p:cNvSpPr txBox="1"/>
          <p:nvPr>
            <p:ph type="body" sz="quarter" idx="21" hasCustomPrompt="1"/>
          </p:nvPr>
        </p:nvSpPr>
        <p:spPr>
          <a:xfrm>
            <a:off x="1301439" y="3996022"/>
            <a:ext cx="5271122" cy="305067"/>
          </a:xfrm>
          <a:prstGeom prst="rect">
            <a:avLst/>
          </a:prstGeom>
          <a:ln w="3175"/>
        </p:spPr>
        <p:txBody>
          <a:bodyPr lIns="23068" tIns="23068" rIns="23068" bIns="23068"/>
          <a:lstStyle>
            <a:lvl1pPr marL="0" indent="0" algn="ctr" defTabSz="315058">
              <a:lnSpc>
                <a:spcPct val="100000"/>
              </a:lnSpc>
              <a:spcBef>
                <a:spcPts val="0"/>
              </a:spcBef>
              <a:buSzTx/>
              <a:buFontTx/>
              <a:buNone/>
              <a:defRPr b="1" sz="1692">
                <a:solidFill>
                  <a:srgbClr val="FFFFFF"/>
                </a:solidFill>
                <a:latin typeface="Helvetica Neue"/>
                <a:ea typeface="Helvetica Neue"/>
                <a:cs typeface="Helvetica Neue"/>
                <a:sym typeface="Helvetica Neue"/>
              </a:defRPr>
            </a:lvl1pPr>
          </a:lstStyle>
          <a:p>
            <a:pPr/>
            <a:r>
              <a:t>Подзаголовок слайда</a:t>
            </a:r>
          </a:p>
        </p:txBody>
      </p:sp>
      <p:sp>
        <p:nvSpPr>
          <p:cNvPr id="104" name="Заголовок слайда"/>
          <p:cNvSpPr txBox="1"/>
          <p:nvPr>
            <p:ph type="title" hasCustomPrompt="1"/>
          </p:nvPr>
        </p:nvSpPr>
        <p:spPr>
          <a:xfrm>
            <a:off x="1301439" y="3554313"/>
            <a:ext cx="5271122" cy="461368"/>
          </a:xfrm>
          <a:prstGeom prst="rect">
            <a:avLst/>
          </a:prstGeom>
        </p:spPr>
        <p:txBody>
          <a:bodyPr lIns="23068" tIns="23068" rIns="23068" bIns="23068" anchor="t"/>
          <a:lstStyle>
            <a:lvl1pPr algn="ctr" defTabSz="1980021">
              <a:lnSpc>
                <a:spcPct val="80000"/>
              </a:lnSpc>
              <a:defRPr b="1" spc="-124" sz="6200">
                <a:solidFill>
                  <a:srgbClr val="FFFFFF"/>
                </a:solidFill>
                <a:latin typeface="Helvetica Neue"/>
                <a:ea typeface="Helvetica Neue"/>
                <a:cs typeface="Helvetica Neue"/>
                <a:sym typeface="Helvetica Neue"/>
              </a:defRPr>
            </a:lvl1pPr>
          </a:lstStyle>
          <a:p>
            <a:pPr/>
            <a:r>
              <a:t>Заголовок слайда</a:t>
            </a:r>
          </a:p>
        </p:txBody>
      </p:sp>
      <p:sp>
        <p:nvSpPr>
          <p:cNvPr id="105" name="Slide Number"/>
          <p:cNvSpPr txBox="1"/>
          <p:nvPr>
            <p:ph type="sldNum" sz="quarter" idx="2"/>
          </p:nvPr>
        </p:nvSpPr>
        <p:spPr>
          <a:xfrm>
            <a:off x="3821309" y="7452169"/>
            <a:ext cx="228306" cy="219670"/>
          </a:xfrm>
          <a:prstGeom prst="rect">
            <a:avLst/>
          </a:prstGeom>
        </p:spPr>
        <p:txBody>
          <a:bodyPr lIns="23068" tIns="23068" rIns="23068" bIns="23068" anchor="b"/>
          <a:lstStyle>
            <a:lvl1pPr algn="ctr" defTabSz="667113">
              <a:defRPr sz="1200">
                <a:solidFill>
                  <a:srgbClr val="FFFFFF"/>
                </a:solidFill>
                <a:latin typeface="Helvetica Neue"/>
                <a:ea typeface="Helvetica Neue"/>
                <a:cs typeface="Helvetica Neue"/>
                <a:sym typeface="Helvetica Neue"/>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Заголовок и объект">
    <p:spTree>
      <p:nvGrpSpPr>
        <p:cNvPr id="1" name=""/>
        <p:cNvGrpSpPr/>
        <p:nvPr/>
      </p:nvGrpSpPr>
      <p:grpSpPr>
        <a:xfrm>
          <a:off x="0" y="0"/>
          <a:ext cx="0" cy="0"/>
          <a:chOff x="0" y="0"/>
          <a:chExt cx="0" cy="0"/>
        </a:xfrm>
      </p:grpSpPr>
      <p:sp>
        <p:nvSpPr>
          <p:cNvPr id="20" name="Title Text"/>
          <p:cNvSpPr txBox="1"/>
          <p:nvPr>
            <p:ph type="title"/>
          </p:nvPr>
        </p:nvSpPr>
        <p:spPr>
          <a:prstGeom prst="rect">
            <a:avLst/>
          </a:prstGeom>
        </p:spPr>
        <p:txBody>
          <a:bodyPr/>
          <a:lstStyle/>
          <a:p>
            <a:pPr/>
            <a:r>
              <a:t>Title Text</a:t>
            </a:r>
          </a:p>
        </p:txBody>
      </p:sp>
      <p:sp>
        <p:nvSpPr>
          <p:cNvPr id="21"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Заголовок раздела">
    <p:spTree>
      <p:nvGrpSpPr>
        <p:cNvPr id="1" name=""/>
        <p:cNvGrpSpPr/>
        <p:nvPr/>
      </p:nvGrpSpPr>
      <p:grpSpPr>
        <a:xfrm>
          <a:off x="0" y="0"/>
          <a:ext cx="0" cy="0"/>
          <a:chOff x="0" y="0"/>
          <a:chExt cx="0" cy="0"/>
        </a:xfrm>
      </p:grpSpPr>
      <p:sp>
        <p:nvSpPr>
          <p:cNvPr id="29" name="Title Text"/>
          <p:cNvSpPr txBox="1"/>
          <p:nvPr>
            <p:ph type="title"/>
          </p:nvPr>
        </p:nvSpPr>
        <p:spPr>
          <a:xfrm>
            <a:off x="607678" y="2776743"/>
            <a:ext cx="6650613" cy="4633058"/>
          </a:xfrm>
          <a:prstGeom prst="rect">
            <a:avLst/>
          </a:prstGeom>
        </p:spPr>
        <p:txBody>
          <a:bodyPr anchor="b"/>
          <a:lstStyle>
            <a:lvl1pPr>
              <a:defRPr sz="5000"/>
            </a:lvl1pPr>
          </a:lstStyle>
          <a:p>
            <a:pPr/>
            <a:r>
              <a:t>Title Text</a:t>
            </a:r>
          </a:p>
        </p:txBody>
      </p:sp>
      <p:sp>
        <p:nvSpPr>
          <p:cNvPr id="30" name="Body Level One…"/>
          <p:cNvSpPr txBox="1"/>
          <p:nvPr>
            <p:ph type="body" sz="quarter" idx="1"/>
          </p:nvPr>
        </p:nvSpPr>
        <p:spPr>
          <a:xfrm>
            <a:off x="607678" y="7453630"/>
            <a:ext cx="6650613" cy="2436416"/>
          </a:xfrm>
          <a:prstGeom prst="rect">
            <a:avLst/>
          </a:prstGeom>
        </p:spPr>
        <p:txBody>
          <a:bodyPr/>
          <a:lstStyle>
            <a:lvl1pPr marL="0" indent="0">
              <a:buSzTx/>
              <a:buFontTx/>
              <a:buNone/>
              <a:defRPr sz="2000"/>
            </a:lvl1pPr>
            <a:lvl2pPr marL="0" indent="342900">
              <a:buSzTx/>
              <a:buFontTx/>
              <a:buNone/>
              <a:defRPr sz="2000"/>
            </a:lvl2pPr>
            <a:lvl3pPr marL="0" indent="685800">
              <a:buSzTx/>
              <a:buFontTx/>
              <a:buNone/>
              <a:defRPr sz="2000"/>
            </a:lvl3pPr>
            <a:lvl4pPr marL="0" indent="1028700">
              <a:buSzTx/>
              <a:buFontTx/>
              <a:buNone/>
              <a:defRPr sz="2000"/>
            </a:lvl4pPr>
            <a:lvl5pPr marL="0" indent="1371600">
              <a:buSzTx/>
              <a:buFontTx/>
              <a:buNone/>
              <a:defRPr sz="2000"/>
            </a:lvl5pPr>
          </a:lstStyle>
          <a:p>
            <a:pPr/>
            <a:r>
              <a:t>Body Level One</a:t>
            </a:r>
          </a:p>
          <a:p>
            <a:pPr lvl="1"/>
            <a:r>
              <a:t>Body Level Two</a:t>
            </a:r>
          </a:p>
          <a:p>
            <a:pPr lvl="2"/>
            <a:r>
              <a:t>Body Level Three</a:t>
            </a:r>
          </a:p>
          <a:p>
            <a:pPr lvl="3"/>
            <a:r>
              <a:t>Body Level Four</a:t>
            </a:r>
          </a:p>
          <a:p>
            <a:pPr lvl="4"/>
            <a:r>
              <a:t>Body Level Five</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Два объекта">
    <p:spTree>
      <p:nvGrpSpPr>
        <p:cNvPr id="1" name=""/>
        <p:cNvGrpSpPr/>
        <p:nvPr/>
      </p:nvGrpSpPr>
      <p:grpSpPr>
        <a:xfrm>
          <a:off x="0" y="0"/>
          <a:ext cx="0" cy="0"/>
          <a:chOff x="0" y="0"/>
          <a:chExt cx="0" cy="0"/>
        </a:xfrm>
      </p:grpSpPr>
      <p:sp>
        <p:nvSpPr>
          <p:cNvPr id="38" name="Title Text"/>
          <p:cNvSpPr txBox="1"/>
          <p:nvPr>
            <p:ph type="title"/>
          </p:nvPr>
        </p:nvSpPr>
        <p:spPr>
          <a:prstGeom prst="rect">
            <a:avLst/>
          </a:prstGeom>
        </p:spPr>
        <p:txBody>
          <a:bodyPr/>
          <a:lstStyle/>
          <a:p>
            <a:pPr/>
            <a:r>
              <a:t>Title Text</a:t>
            </a:r>
          </a:p>
        </p:txBody>
      </p:sp>
      <p:sp>
        <p:nvSpPr>
          <p:cNvPr id="39" name="Body Level One…"/>
          <p:cNvSpPr txBox="1"/>
          <p:nvPr>
            <p:ph type="body" sz="half" idx="1"/>
          </p:nvPr>
        </p:nvSpPr>
        <p:spPr>
          <a:xfrm>
            <a:off x="611694" y="2964950"/>
            <a:ext cx="3277114" cy="7066897"/>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4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Сравнение">
    <p:spTree>
      <p:nvGrpSpPr>
        <p:cNvPr id="1" name=""/>
        <p:cNvGrpSpPr/>
        <p:nvPr/>
      </p:nvGrpSpPr>
      <p:grpSpPr>
        <a:xfrm>
          <a:off x="0" y="0"/>
          <a:ext cx="0" cy="0"/>
          <a:chOff x="0" y="0"/>
          <a:chExt cx="0" cy="0"/>
        </a:xfrm>
      </p:grpSpPr>
      <p:sp>
        <p:nvSpPr>
          <p:cNvPr id="47" name="Title Text"/>
          <p:cNvSpPr txBox="1"/>
          <p:nvPr>
            <p:ph type="title"/>
          </p:nvPr>
        </p:nvSpPr>
        <p:spPr>
          <a:xfrm>
            <a:off x="612698" y="592992"/>
            <a:ext cx="6650613" cy="2152813"/>
          </a:xfrm>
          <a:prstGeom prst="rect">
            <a:avLst/>
          </a:prstGeom>
        </p:spPr>
        <p:txBody>
          <a:bodyPr/>
          <a:lstStyle/>
          <a:p>
            <a:pPr/>
            <a:r>
              <a:t>Title Text</a:t>
            </a:r>
          </a:p>
        </p:txBody>
      </p:sp>
      <p:sp>
        <p:nvSpPr>
          <p:cNvPr id="48" name="Body Level One…"/>
          <p:cNvSpPr txBox="1"/>
          <p:nvPr>
            <p:ph type="body" sz="quarter" idx="1"/>
          </p:nvPr>
        </p:nvSpPr>
        <p:spPr>
          <a:xfrm>
            <a:off x="612698" y="2730333"/>
            <a:ext cx="3262054" cy="1338095"/>
          </a:xfrm>
          <a:prstGeom prst="rect">
            <a:avLst/>
          </a:prstGeom>
        </p:spPr>
        <p:txBody>
          <a:bodyPr anchor="b"/>
          <a:lstStyle>
            <a:lvl1pPr marL="0" indent="0">
              <a:buSzTx/>
              <a:buFontTx/>
              <a:buNone/>
              <a:defRPr b="1" sz="2000"/>
            </a:lvl1pPr>
            <a:lvl2pPr marL="0" indent="342900">
              <a:buSzTx/>
              <a:buFontTx/>
              <a:buNone/>
              <a:defRPr b="1" sz="2000"/>
            </a:lvl2pPr>
            <a:lvl3pPr marL="0" indent="685800">
              <a:buSzTx/>
              <a:buFontTx/>
              <a:buNone/>
              <a:defRPr b="1" sz="2000"/>
            </a:lvl3pPr>
            <a:lvl4pPr marL="0" indent="1028700">
              <a:buSzTx/>
              <a:buFontTx/>
              <a:buNone/>
              <a:defRPr b="1" sz="2000"/>
            </a:lvl4pPr>
            <a:lvl5pPr marL="0" indent="1371600">
              <a:buSzTx/>
              <a:buFontTx/>
              <a:buNone/>
              <a:defRPr b="1" sz="2000"/>
            </a:lvl5pPr>
          </a:lstStyle>
          <a:p>
            <a:pPr/>
            <a:r>
              <a:t>Body Level One</a:t>
            </a:r>
          </a:p>
          <a:p>
            <a:pPr lvl="1"/>
            <a:r>
              <a:t>Body Level Two</a:t>
            </a:r>
          </a:p>
          <a:p>
            <a:pPr lvl="2"/>
            <a:r>
              <a:t>Body Level Three</a:t>
            </a:r>
          </a:p>
          <a:p>
            <a:pPr lvl="3"/>
            <a:r>
              <a:t>Body Level Four</a:t>
            </a:r>
          </a:p>
          <a:p>
            <a:pPr lvl="4"/>
            <a:r>
              <a:t>Body Level Five</a:t>
            </a:r>
          </a:p>
        </p:txBody>
      </p:sp>
      <p:sp>
        <p:nvSpPr>
          <p:cNvPr id="49" name="Text Placeholder 4"/>
          <p:cNvSpPr/>
          <p:nvPr>
            <p:ph type="body" sz="quarter" idx="21"/>
          </p:nvPr>
        </p:nvSpPr>
        <p:spPr>
          <a:xfrm>
            <a:off x="3985193" y="2730333"/>
            <a:ext cx="3278118" cy="1338095"/>
          </a:xfrm>
          <a:prstGeom prst="rect">
            <a:avLst/>
          </a:prstGeom>
        </p:spPr>
        <p:txBody>
          <a:bodyPr anchor="b"/>
          <a:lstStyle/>
          <a:p>
            <a:pPr marL="0" indent="0">
              <a:buSzTx/>
              <a:buFontTx/>
              <a:buNone/>
              <a:defRPr b="1" sz="2000"/>
            </a:pPr>
          </a:p>
        </p:txBody>
      </p:sp>
      <p:sp>
        <p:nvSpPr>
          <p:cNvPr id="5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Только заголовок">
    <p:spTree>
      <p:nvGrpSpPr>
        <p:cNvPr id="1" name=""/>
        <p:cNvGrpSpPr/>
        <p:nvPr/>
      </p:nvGrpSpPr>
      <p:grpSpPr>
        <a:xfrm>
          <a:off x="0" y="0"/>
          <a:ext cx="0" cy="0"/>
          <a:chOff x="0" y="0"/>
          <a:chExt cx="0" cy="0"/>
        </a:xfrm>
      </p:grpSpPr>
      <p:sp>
        <p:nvSpPr>
          <p:cNvPr id="57" name="Title Text"/>
          <p:cNvSpPr txBox="1"/>
          <p:nvPr>
            <p:ph type="title"/>
          </p:nvPr>
        </p:nvSpPr>
        <p:spPr>
          <a:prstGeom prst="rect">
            <a:avLst/>
          </a:prstGeom>
        </p:spPr>
        <p:txBody>
          <a:bodyPr/>
          <a:lstStyle/>
          <a:p>
            <a:pPr/>
            <a:r>
              <a:t>Title Text</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Пустой слайд">
    <p:spTree>
      <p:nvGrpSpPr>
        <p:cNvPr id="1" name=""/>
        <p:cNvGrpSpPr/>
        <p:nvPr/>
      </p:nvGrpSpPr>
      <p:grpSpPr>
        <a:xfrm>
          <a:off x="0" y="0"/>
          <a:ext cx="0" cy="0"/>
          <a:chOff x="0" y="0"/>
          <a:chExt cx="0" cy="0"/>
        </a:xfrm>
      </p:grpSpPr>
      <p:sp>
        <p:nvSpPr>
          <p:cNvPr id="6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Объект с подписью">
    <p:spTree>
      <p:nvGrpSpPr>
        <p:cNvPr id="1" name=""/>
        <p:cNvGrpSpPr/>
        <p:nvPr/>
      </p:nvGrpSpPr>
      <p:grpSpPr>
        <a:xfrm>
          <a:off x="0" y="0"/>
          <a:ext cx="0" cy="0"/>
          <a:chOff x="0" y="0"/>
          <a:chExt cx="0" cy="0"/>
        </a:xfrm>
      </p:grpSpPr>
      <p:sp>
        <p:nvSpPr>
          <p:cNvPr id="72" name="Title Text"/>
          <p:cNvSpPr txBox="1"/>
          <p:nvPr>
            <p:ph type="title"/>
          </p:nvPr>
        </p:nvSpPr>
        <p:spPr>
          <a:xfrm>
            <a:off x="612698" y="742526"/>
            <a:ext cx="2486953" cy="2598845"/>
          </a:xfrm>
          <a:prstGeom prst="rect">
            <a:avLst/>
          </a:prstGeom>
        </p:spPr>
        <p:txBody>
          <a:bodyPr anchor="b"/>
          <a:lstStyle>
            <a:lvl1pPr>
              <a:defRPr sz="2600"/>
            </a:lvl1pPr>
          </a:lstStyle>
          <a:p>
            <a:pPr/>
            <a:r>
              <a:t>Title Text</a:t>
            </a:r>
          </a:p>
        </p:txBody>
      </p:sp>
      <p:sp>
        <p:nvSpPr>
          <p:cNvPr id="73" name="Body Level One…"/>
          <p:cNvSpPr txBox="1"/>
          <p:nvPr>
            <p:ph type="body" sz="half" idx="1"/>
          </p:nvPr>
        </p:nvSpPr>
        <p:spPr>
          <a:xfrm>
            <a:off x="3359689" y="1603653"/>
            <a:ext cx="3903622" cy="7915131"/>
          </a:xfrm>
          <a:prstGeom prst="rect">
            <a:avLst/>
          </a:prstGeom>
        </p:spPr>
        <p:txBody>
          <a:bodyPr/>
          <a:lstStyle>
            <a:lvl1pPr marL="185737" indent="-185737">
              <a:defRPr sz="2600"/>
            </a:lvl1pPr>
            <a:lvl2pPr marL="555171" indent="-212271">
              <a:defRPr sz="2600"/>
            </a:lvl2pPr>
            <a:lvl3pPr marL="933450" indent="-247650">
              <a:defRPr sz="2600"/>
            </a:lvl3pPr>
            <a:lvl4pPr marL="1325880" indent="-297180">
              <a:defRPr sz="2600"/>
            </a:lvl4pPr>
            <a:lvl5pPr marL="1668779" indent="-297179">
              <a:defRPr sz="2600"/>
            </a:lvl5pPr>
          </a:lstStyle>
          <a:p>
            <a:pPr/>
            <a:r>
              <a:t>Body Level One</a:t>
            </a:r>
          </a:p>
          <a:p>
            <a:pPr lvl="1"/>
            <a:r>
              <a:t>Body Level Two</a:t>
            </a:r>
          </a:p>
          <a:p>
            <a:pPr lvl="2"/>
            <a:r>
              <a:t>Body Level Three</a:t>
            </a:r>
          </a:p>
          <a:p>
            <a:pPr lvl="3"/>
            <a:r>
              <a:t>Body Level Four</a:t>
            </a:r>
          </a:p>
          <a:p>
            <a:pPr lvl="4"/>
            <a:r>
              <a:t>Body Level Five</a:t>
            </a:r>
          </a:p>
        </p:txBody>
      </p:sp>
      <p:sp>
        <p:nvSpPr>
          <p:cNvPr id="74" name="Text Placeholder 3"/>
          <p:cNvSpPr/>
          <p:nvPr>
            <p:ph type="body" sz="quarter" idx="21"/>
          </p:nvPr>
        </p:nvSpPr>
        <p:spPr>
          <a:xfrm>
            <a:off x="612698" y="3341370"/>
            <a:ext cx="2486953" cy="6190302"/>
          </a:xfrm>
          <a:prstGeom prst="rect">
            <a:avLst/>
          </a:prstGeom>
        </p:spPr>
        <p:txBody>
          <a:bodyPr/>
          <a:lstStyle/>
          <a:p>
            <a:pPr marL="0" indent="0">
              <a:buSzTx/>
              <a:buFontTx/>
              <a:buNone/>
              <a:defRPr sz="1200"/>
            </a:pPr>
          </a:p>
        </p:txBody>
      </p:sp>
      <p:sp>
        <p:nvSpPr>
          <p:cNvPr id="7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Рисунок с подписью">
    <p:spTree>
      <p:nvGrpSpPr>
        <p:cNvPr id="1" name=""/>
        <p:cNvGrpSpPr/>
        <p:nvPr/>
      </p:nvGrpSpPr>
      <p:grpSpPr>
        <a:xfrm>
          <a:off x="0" y="0"/>
          <a:ext cx="0" cy="0"/>
          <a:chOff x="0" y="0"/>
          <a:chExt cx="0" cy="0"/>
        </a:xfrm>
      </p:grpSpPr>
      <p:sp>
        <p:nvSpPr>
          <p:cNvPr id="82" name="Title Text"/>
          <p:cNvSpPr txBox="1"/>
          <p:nvPr>
            <p:ph type="title"/>
          </p:nvPr>
        </p:nvSpPr>
        <p:spPr>
          <a:xfrm>
            <a:off x="612698" y="742526"/>
            <a:ext cx="2486953" cy="2598845"/>
          </a:xfrm>
          <a:prstGeom prst="rect">
            <a:avLst/>
          </a:prstGeom>
        </p:spPr>
        <p:txBody>
          <a:bodyPr anchor="b"/>
          <a:lstStyle>
            <a:lvl1pPr>
              <a:defRPr sz="2600"/>
            </a:lvl1pPr>
          </a:lstStyle>
          <a:p>
            <a:pPr/>
            <a:r>
              <a:t>Title Text</a:t>
            </a:r>
          </a:p>
        </p:txBody>
      </p:sp>
      <p:sp>
        <p:nvSpPr>
          <p:cNvPr id="83" name="Picture Placeholder 2"/>
          <p:cNvSpPr/>
          <p:nvPr>
            <p:ph type="pic" sz="half" idx="21"/>
          </p:nvPr>
        </p:nvSpPr>
        <p:spPr>
          <a:xfrm>
            <a:off x="3359689" y="1603653"/>
            <a:ext cx="3903622" cy="7915131"/>
          </a:xfrm>
          <a:prstGeom prst="rect">
            <a:avLst/>
          </a:prstGeom>
        </p:spPr>
        <p:txBody>
          <a:bodyPr lIns="91439" tIns="45719" rIns="91439" bIns="45719">
            <a:noAutofit/>
          </a:bodyPr>
          <a:lstStyle/>
          <a:p>
            <a:pPr/>
          </a:p>
        </p:txBody>
      </p:sp>
      <p:sp>
        <p:nvSpPr>
          <p:cNvPr id="84" name="Body Level One…"/>
          <p:cNvSpPr txBox="1"/>
          <p:nvPr>
            <p:ph type="body" sz="quarter" idx="1"/>
          </p:nvPr>
        </p:nvSpPr>
        <p:spPr>
          <a:xfrm>
            <a:off x="612698" y="3341370"/>
            <a:ext cx="2486953" cy="6190302"/>
          </a:xfrm>
          <a:prstGeom prst="rect">
            <a:avLst/>
          </a:prstGeom>
        </p:spPr>
        <p:txBody>
          <a:bodyPr/>
          <a:lstStyle>
            <a:lvl1pPr marL="0" indent="0">
              <a:buSzTx/>
              <a:buFontTx/>
              <a:buNone/>
              <a:defRPr sz="1200"/>
            </a:lvl1pPr>
            <a:lvl2pPr marL="0" indent="342900">
              <a:buSzTx/>
              <a:buFontTx/>
              <a:buNone/>
              <a:defRPr sz="1200"/>
            </a:lvl2pPr>
            <a:lvl3pPr marL="0" indent="685800">
              <a:buSzTx/>
              <a:buFontTx/>
              <a:buNone/>
              <a:defRPr sz="1200"/>
            </a:lvl3pPr>
            <a:lvl4pPr marL="0" indent="1028700">
              <a:buSzTx/>
              <a:buFontTx/>
              <a:buNone/>
              <a:defRPr sz="1200"/>
            </a:lvl4pPr>
            <a:lvl5pPr marL="0" indent="1371600">
              <a:buSzTx/>
              <a:buFontTx/>
              <a:buNone/>
              <a:defRPr sz="1200"/>
            </a:lvl5pPr>
          </a:lstStyle>
          <a:p>
            <a:pPr/>
            <a:r>
              <a:t>Body Level One</a:t>
            </a:r>
          </a:p>
          <a:p>
            <a:pPr lvl="1"/>
            <a:r>
              <a:t>Body Level Two</a:t>
            </a:r>
          </a:p>
          <a:p>
            <a:pPr lvl="2"/>
            <a:r>
              <a:t>Body Level Three</a:t>
            </a:r>
          </a:p>
          <a:p>
            <a:pPr lvl="3"/>
            <a:r>
              <a:t>Body Level Four</a:t>
            </a:r>
          </a:p>
          <a:p>
            <a:pPr lvl="4"/>
            <a:r>
              <a:t>Body Level Five</a:t>
            </a:r>
          </a:p>
        </p:txBody>
      </p:sp>
      <p:sp>
        <p:nvSpPr>
          <p:cNvPr id="8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611694" y="592992"/>
            <a:ext cx="6650613" cy="2152813"/>
          </a:xfrm>
          <a:prstGeom prst="rect">
            <a:avLst/>
          </a:prstGeom>
          <a:ln w="12700">
            <a:miter lim="400000"/>
          </a:ln>
          <a:extLst>
            <a:ext uri="{C572A759-6A51-4108-AA02-DFA0A04FC94B}">
              <ma14:wrappingTextBoxFlag xmlns:ma14="http://schemas.microsoft.com/office/mac/drawingml/2011/main" val="1"/>
            </a:ext>
          </a:extLst>
        </p:spPr>
        <p:txBody>
          <a:bodyPr lIns="51405" tIns="51405" rIns="51405" bIns="51405" anchor="ctr">
            <a:normAutofit fontScale="100000" lnSpcReduction="0"/>
          </a:bodyPr>
          <a:lstStyle/>
          <a:p>
            <a:pPr/>
            <a:r>
              <a:t>Title Text</a:t>
            </a:r>
          </a:p>
        </p:txBody>
      </p:sp>
      <p:sp>
        <p:nvSpPr>
          <p:cNvPr id="3" name="Body Level One…"/>
          <p:cNvSpPr txBox="1"/>
          <p:nvPr>
            <p:ph type="body" idx="1"/>
          </p:nvPr>
        </p:nvSpPr>
        <p:spPr>
          <a:xfrm>
            <a:off x="611694" y="2964950"/>
            <a:ext cx="6650613" cy="7066897"/>
          </a:xfrm>
          <a:prstGeom prst="rect">
            <a:avLst/>
          </a:prstGeom>
          <a:ln w="12700">
            <a:miter lim="400000"/>
          </a:ln>
          <a:extLst>
            <a:ext uri="{C572A759-6A51-4108-AA02-DFA0A04FC94B}">
              <ma14:wrappingTextBoxFlag xmlns:ma14="http://schemas.microsoft.com/office/mac/drawingml/2011/main" val="1"/>
            </a:ext>
          </a:extLst>
        </p:spPr>
        <p:txBody>
          <a:bodyPr lIns="51405" tIns="51405" rIns="51405" bIns="51405">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7018058" y="10499740"/>
            <a:ext cx="244249" cy="239883"/>
          </a:xfrm>
          <a:prstGeom prst="rect">
            <a:avLst/>
          </a:prstGeom>
          <a:ln w="12700">
            <a:miter lim="400000"/>
          </a:ln>
        </p:spPr>
        <p:txBody>
          <a:bodyPr wrap="none" lIns="51405" tIns="51405" rIns="51405" bIns="51405" anchor="ctr">
            <a:spAutoFit/>
          </a:bodyPr>
          <a:lstStyle>
            <a:lvl1pPr algn="r">
              <a:defRPr sz="1000">
                <a:solidFill>
                  <a:srgbClr val="888888"/>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xmlns:p14="http://schemas.microsoft.com/office/powerpoint/2010/main" spd="med" advClick="1"/>
  <p:txStyles>
    <p:titleStyle>
      <a:lvl1pPr marL="0" marR="0" indent="0" algn="l" defTabSz="771085" rtl="0" latinLnBrk="0">
        <a:lnSpc>
          <a:spcPct val="90000"/>
        </a:lnSpc>
        <a:spcBef>
          <a:spcPts val="0"/>
        </a:spcBef>
        <a:spcAft>
          <a:spcPts val="0"/>
        </a:spcAft>
        <a:buClrTx/>
        <a:buSzTx/>
        <a:buFontTx/>
        <a:buNone/>
        <a:tabLst/>
        <a:defRPr b="0" baseline="0" cap="none" i="0" spc="0" strike="noStrike" sz="3600" u="none">
          <a:solidFill>
            <a:srgbClr val="000000"/>
          </a:solidFill>
          <a:uFillTx/>
          <a:latin typeface="Calibri Light"/>
          <a:ea typeface="Calibri Light"/>
          <a:cs typeface="Calibri Light"/>
          <a:sym typeface="Calibri Light"/>
        </a:defRPr>
      </a:lvl1pPr>
      <a:lvl2pPr marL="0" marR="0" indent="0" algn="l" defTabSz="771085" rtl="0" latinLnBrk="0">
        <a:lnSpc>
          <a:spcPct val="90000"/>
        </a:lnSpc>
        <a:spcBef>
          <a:spcPts val="0"/>
        </a:spcBef>
        <a:spcAft>
          <a:spcPts val="0"/>
        </a:spcAft>
        <a:buClrTx/>
        <a:buSzTx/>
        <a:buFontTx/>
        <a:buNone/>
        <a:tabLst/>
        <a:defRPr b="0" baseline="0" cap="none" i="0" spc="0" strike="noStrike" sz="3600" u="none">
          <a:solidFill>
            <a:srgbClr val="000000"/>
          </a:solidFill>
          <a:uFillTx/>
          <a:latin typeface="Calibri Light"/>
          <a:ea typeface="Calibri Light"/>
          <a:cs typeface="Calibri Light"/>
          <a:sym typeface="Calibri Light"/>
        </a:defRPr>
      </a:lvl2pPr>
      <a:lvl3pPr marL="0" marR="0" indent="0" algn="l" defTabSz="771085" rtl="0" latinLnBrk="0">
        <a:lnSpc>
          <a:spcPct val="90000"/>
        </a:lnSpc>
        <a:spcBef>
          <a:spcPts val="0"/>
        </a:spcBef>
        <a:spcAft>
          <a:spcPts val="0"/>
        </a:spcAft>
        <a:buClrTx/>
        <a:buSzTx/>
        <a:buFontTx/>
        <a:buNone/>
        <a:tabLst/>
        <a:defRPr b="0" baseline="0" cap="none" i="0" spc="0" strike="noStrike" sz="3600" u="none">
          <a:solidFill>
            <a:srgbClr val="000000"/>
          </a:solidFill>
          <a:uFillTx/>
          <a:latin typeface="Calibri Light"/>
          <a:ea typeface="Calibri Light"/>
          <a:cs typeface="Calibri Light"/>
          <a:sym typeface="Calibri Light"/>
        </a:defRPr>
      </a:lvl3pPr>
      <a:lvl4pPr marL="0" marR="0" indent="0" algn="l" defTabSz="771085" rtl="0" latinLnBrk="0">
        <a:lnSpc>
          <a:spcPct val="90000"/>
        </a:lnSpc>
        <a:spcBef>
          <a:spcPts val="0"/>
        </a:spcBef>
        <a:spcAft>
          <a:spcPts val="0"/>
        </a:spcAft>
        <a:buClrTx/>
        <a:buSzTx/>
        <a:buFontTx/>
        <a:buNone/>
        <a:tabLst/>
        <a:defRPr b="0" baseline="0" cap="none" i="0" spc="0" strike="noStrike" sz="3600" u="none">
          <a:solidFill>
            <a:srgbClr val="000000"/>
          </a:solidFill>
          <a:uFillTx/>
          <a:latin typeface="Calibri Light"/>
          <a:ea typeface="Calibri Light"/>
          <a:cs typeface="Calibri Light"/>
          <a:sym typeface="Calibri Light"/>
        </a:defRPr>
      </a:lvl4pPr>
      <a:lvl5pPr marL="0" marR="0" indent="0" algn="l" defTabSz="771085" rtl="0" latinLnBrk="0">
        <a:lnSpc>
          <a:spcPct val="90000"/>
        </a:lnSpc>
        <a:spcBef>
          <a:spcPts val="0"/>
        </a:spcBef>
        <a:spcAft>
          <a:spcPts val="0"/>
        </a:spcAft>
        <a:buClrTx/>
        <a:buSzTx/>
        <a:buFontTx/>
        <a:buNone/>
        <a:tabLst/>
        <a:defRPr b="0" baseline="0" cap="none" i="0" spc="0" strike="noStrike" sz="3600" u="none">
          <a:solidFill>
            <a:srgbClr val="000000"/>
          </a:solidFill>
          <a:uFillTx/>
          <a:latin typeface="Calibri Light"/>
          <a:ea typeface="Calibri Light"/>
          <a:cs typeface="Calibri Light"/>
          <a:sym typeface="Calibri Light"/>
        </a:defRPr>
      </a:lvl5pPr>
      <a:lvl6pPr marL="0" marR="0" indent="0" algn="l" defTabSz="771085" rtl="0" latinLnBrk="0">
        <a:lnSpc>
          <a:spcPct val="90000"/>
        </a:lnSpc>
        <a:spcBef>
          <a:spcPts val="0"/>
        </a:spcBef>
        <a:spcAft>
          <a:spcPts val="0"/>
        </a:spcAft>
        <a:buClrTx/>
        <a:buSzTx/>
        <a:buFontTx/>
        <a:buNone/>
        <a:tabLst/>
        <a:defRPr b="0" baseline="0" cap="none" i="0" spc="0" strike="noStrike" sz="3600" u="none">
          <a:solidFill>
            <a:srgbClr val="000000"/>
          </a:solidFill>
          <a:uFillTx/>
          <a:latin typeface="Calibri Light"/>
          <a:ea typeface="Calibri Light"/>
          <a:cs typeface="Calibri Light"/>
          <a:sym typeface="Calibri Light"/>
        </a:defRPr>
      </a:lvl6pPr>
      <a:lvl7pPr marL="0" marR="0" indent="0" algn="l" defTabSz="771085" rtl="0" latinLnBrk="0">
        <a:lnSpc>
          <a:spcPct val="90000"/>
        </a:lnSpc>
        <a:spcBef>
          <a:spcPts val="0"/>
        </a:spcBef>
        <a:spcAft>
          <a:spcPts val="0"/>
        </a:spcAft>
        <a:buClrTx/>
        <a:buSzTx/>
        <a:buFontTx/>
        <a:buNone/>
        <a:tabLst/>
        <a:defRPr b="0" baseline="0" cap="none" i="0" spc="0" strike="noStrike" sz="3600" u="none">
          <a:solidFill>
            <a:srgbClr val="000000"/>
          </a:solidFill>
          <a:uFillTx/>
          <a:latin typeface="Calibri Light"/>
          <a:ea typeface="Calibri Light"/>
          <a:cs typeface="Calibri Light"/>
          <a:sym typeface="Calibri Light"/>
        </a:defRPr>
      </a:lvl7pPr>
      <a:lvl8pPr marL="0" marR="0" indent="0" algn="l" defTabSz="771085" rtl="0" latinLnBrk="0">
        <a:lnSpc>
          <a:spcPct val="90000"/>
        </a:lnSpc>
        <a:spcBef>
          <a:spcPts val="0"/>
        </a:spcBef>
        <a:spcAft>
          <a:spcPts val="0"/>
        </a:spcAft>
        <a:buClrTx/>
        <a:buSzTx/>
        <a:buFontTx/>
        <a:buNone/>
        <a:tabLst/>
        <a:defRPr b="0" baseline="0" cap="none" i="0" spc="0" strike="noStrike" sz="3600" u="none">
          <a:solidFill>
            <a:srgbClr val="000000"/>
          </a:solidFill>
          <a:uFillTx/>
          <a:latin typeface="Calibri Light"/>
          <a:ea typeface="Calibri Light"/>
          <a:cs typeface="Calibri Light"/>
          <a:sym typeface="Calibri Light"/>
        </a:defRPr>
      </a:lvl8pPr>
      <a:lvl9pPr marL="0" marR="0" indent="0" algn="l" defTabSz="771085" rtl="0" latinLnBrk="0">
        <a:lnSpc>
          <a:spcPct val="90000"/>
        </a:lnSpc>
        <a:spcBef>
          <a:spcPts val="0"/>
        </a:spcBef>
        <a:spcAft>
          <a:spcPts val="0"/>
        </a:spcAft>
        <a:buClrTx/>
        <a:buSzTx/>
        <a:buFontTx/>
        <a:buNone/>
        <a:tabLst/>
        <a:defRPr b="0" baseline="0" cap="none" i="0" spc="0" strike="noStrike" sz="3600" u="none">
          <a:solidFill>
            <a:srgbClr val="000000"/>
          </a:solidFill>
          <a:uFillTx/>
          <a:latin typeface="Calibri Light"/>
          <a:ea typeface="Calibri Light"/>
          <a:cs typeface="Calibri Light"/>
          <a:sym typeface="Calibri Light"/>
        </a:defRPr>
      </a:lvl9pPr>
    </p:titleStyle>
    <p:bodyStyle>
      <a:lvl1pPr marL="179614" marR="0" indent="-179614" algn="l" defTabSz="771085" rtl="0" latinLnBrk="0">
        <a:lnSpc>
          <a:spcPct val="90000"/>
        </a:lnSpc>
        <a:spcBef>
          <a:spcPts val="700"/>
        </a:spcBef>
        <a:spcAft>
          <a:spcPts val="0"/>
        </a:spcAft>
        <a:buClrTx/>
        <a:buSzPct val="100000"/>
        <a:buFont typeface="Arial"/>
        <a:buChar char="•"/>
        <a:tabLst/>
        <a:defRPr b="0" baseline="0" cap="none" i="0" spc="0" strike="noStrike" sz="2200" u="none">
          <a:solidFill>
            <a:srgbClr val="000000"/>
          </a:solidFill>
          <a:uFillTx/>
          <a:latin typeface="+mj-lt"/>
          <a:ea typeface="+mj-ea"/>
          <a:cs typeface="+mj-cs"/>
          <a:sym typeface="Calibri"/>
        </a:defRPr>
      </a:lvl1pPr>
      <a:lvl2pPr marL="552450" marR="0" indent="-209550" algn="l" defTabSz="771085" rtl="0" latinLnBrk="0">
        <a:lnSpc>
          <a:spcPct val="90000"/>
        </a:lnSpc>
        <a:spcBef>
          <a:spcPts val="700"/>
        </a:spcBef>
        <a:spcAft>
          <a:spcPts val="0"/>
        </a:spcAft>
        <a:buClrTx/>
        <a:buSzPct val="100000"/>
        <a:buFont typeface="Arial"/>
        <a:buChar char="•"/>
        <a:tabLst/>
        <a:defRPr b="0" baseline="0" cap="none" i="0" spc="0" strike="noStrike" sz="2200" u="none">
          <a:solidFill>
            <a:srgbClr val="000000"/>
          </a:solidFill>
          <a:uFillTx/>
          <a:latin typeface="+mj-lt"/>
          <a:ea typeface="+mj-ea"/>
          <a:cs typeface="+mj-cs"/>
          <a:sym typeface="Calibri"/>
        </a:defRPr>
      </a:lvl2pPr>
      <a:lvl3pPr marL="937260" marR="0" indent="-251460" algn="l" defTabSz="771085" rtl="0" latinLnBrk="0">
        <a:lnSpc>
          <a:spcPct val="90000"/>
        </a:lnSpc>
        <a:spcBef>
          <a:spcPts val="700"/>
        </a:spcBef>
        <a:spcAft>
          <a:spcPts val="0"/>
        </a:spcAft>
        <a:buClrTx/>
        <a:buSzPct val="100000"/>
        <a:buFont typeface="Arial"/>
        <a:buChar char="•"/>
        <a:tabLst/>
        <a:defRPr b="0" baseline="0" cap="none" i="0" spc="0" strike="noStrike" sz="2200" u="none">
          <a:solidFill>
            <a:srgbClr val="000000"/>
          </a:solidFill>
          <a:uFillTx/>
          <a:latin typeface="+mj-lt"/>
          <a:ea typeface="+mj-ea"/>
          <a:cs typeface="+mj-cs"/>
          <a:sym typeface="Calibri"/>
        </a:defRPr>
      </a:lvl3pPr>
      <a:lvl4pPr marL="1318846" marR="0" indent="-290146" algn="l" defTabSz="771085" rtl="0" latinLnBrk="0">
        <a:lnSpc>
          <a:spcPct val="90000"/>
        </a:lnSpc>
        <a:spcBef>
          <a:spcPts val="700"/>
        </a:spcBef>
        <a:spcAft>
          <a:spcPts val="0"/>
        </a:spcAft>
        <a:buClrTx/>
        <a:buSzPct val="100000"/>
        <a:buFont typeface="Arial"/>
        <a:buChar char="•"/>
        <a:tabLst/>
        <a:defRPr b="0" baseline="0" cap="none" i="0" spc="0" strike="noStrike" sz="2200" u="none">
          <a:solidFill>
            <a:srgbClr val="000000"/>
          </a:solidFill>
          <a:uFillTx/>
          <a:latin typeface="+mj-lt"/>
          <a:ea typeface="+mj-ea"/>
          <a:cs typeface="+mj-cs"/>
          <a:sym typeface="Calibri"/>
        </a:defRPr>
      </a:lvl4pPr>
      <a:lvl5pPr marL="1661746" marR="0" indent="-290146" algn="l" defTabSz="771085" rtl="0" latinLnBrk="0">
        <a:lnSpc>
          <a:spcPct val="90000"/>
        </a:lnSpc>
        <a:spcBef>
          <a:spcPts val="700"/>
        </a:spcBef>
        <a:spcAft>
          <a:spcPts val="0"/>
        </a:spcAft>
        <a:buClrTx/>
        <a:buSzPct val="100000"/>
        <a:buFont typeface="Arial"/>
        <a:buChar char="•"/>
        <a:tabLst/>
        <a:defRPr b="0" baseline="0" cap="none" i="0" spc="0" strike="noStrike" sz="2200" u="none">
          <a:solidFill>
            <a:srgbClr val="000000"/>
          </a:solidFill>
          <a:uFillTx/>
          <a:latin typeface="+mj-lt"/>
          <a:ea typeface="+mj-ea"/>
          <a:cs typeface="+mj-cs"/>
          <a:sym typeface="Calibri"/>
        </a:defRPr>
      </a:lvl5pPr>
      <a:lvl6pPr marL="2004646" marR="0" indent="-290146" algn="l" defTabSz="771085" rtl="0" latinLnBrk="0">
        <a:lnSpc>
          <a:spcPct val="90000"/>
        </a:lnSpc>
        <a:spcBef>
          <a:spcPts val="700"/>
        </a:spcBef>
        <a:spcAft>
          <a:spcPts val="0"/>
        </a:spcAft>
        <a:buClrTx/>
        <a:buSzPct val="100000"/>
        <a:buFont typeface="Arial"/>
        <a:buChar char="•"/>
        <a:tabLst/>
        <a:defRPr b="0" baseline="0" cap="none" i="0" spc="0" strike="noStrike" sz="2200" u="none">
          <a:solidFill>
            <a:srgbClr val="000000"/>
          </a:solidFill>
          <a:uFillTx/>
          <a:latin typeface="+mj-lt"/>
          <a:ea typeface="+mj-ea"/>
          <a:cs typeface="+mj-cs"/>
          <a:sym typeface="Calibri"/>
        </a:defRPr>
      </a:lvl6pPr>
      <a:lvl7pPr marL="2347546" marR="0" indent="-290146" algn="l" defTabSz="771085" rtl="0" latinLnBrk="0">
        <a:lnSpc>
          <a:spcPct val="90000"/>
        </a:lnSpc>
        <a:spcBef>
          <a:spcPts val="700"/>
        </a:spcBef>
        <a:spcAft>
          <a:spcPts val="0"/>
        </a:spcAft>
        <a:buClrTx/>
        <a:buSzPct val="100000"/>
        <a:buFont typeface="Arial"/>
        <a:buChar char="•"/>
        <a:tabLst/>
        <a:defRPr b="0" baseline="0" cap="none" i="0" spc="0" strike="noStrike" sz="2200" u="none">
          <a:solidFill>
            <a:srgbClr val="000000"/>
          </a:solidFill>
          <a:uFillTx/>
          <a:latin typeface="+mj-lt"/>
          <a:ea typeface="+mj-ea"/>
          <a:cs typeface="+mj-cs"/>
          <a:sym typeface="Calibri"/>
        </a:defRPr>
      </a:lvl7pPr>
      <a:lvl8pPr marL="2690446" marR="0" indent="-290146" algn="l" defTabSz="771085" rtl="0" latinLnBrk="0">
        <a:lnSpc>
          <a:spcPct val="90000"/>
        </a:lnSpc>
        <a:spcBef>
          <a:spcPts val="700"/>
        </a:spcBef>
        <a:spcAft>
          <a:spcPts val="0"/>
        </a:spcAft>
        <a:buClrTx/>
        <a:buSzPct val="100000"/>
        <a:buFont typeface="Arial"/>
        <a:buChar char="•"/>
        <a:tabLst/>
        <a:defRPr b="0" baseline="0" cap="none" i="0" spc="0" strike="noStrike" sz="2200" u="none">
          <a:solidFill>
            <a:srgbClr val="000000"/>
          </a:solidFill>
          <a:uFillTx/>
          <a:latin typeface="+mj-lt"/>
          <a:ea typeface="+mj-ea"/>
          <a:cs typeface="+mj-cs"/>
          <a:sym typeface="Calibri"/>
        </a:defRPr>
      </a:lvl8pPr>
      <a:lvl9pPr marL="3033346" marR="0" indent="-290146" algn="l" defTabSz="771085" rtl="0" latinLnBrk="0">
        <a:lnSpc>
          <a:spcPct val="90000"/>
        </a:lnSpc>
        <a:spcBef>
          <a:spcPts val="700"/>
        </a:spcBef>
        <a:spcAft>
          <a:spcPts val="0"/>
        </a:spcAft>
        <a:buClrTx/>
        <a:buSzPct val="100000"/>
        <a:buFont typeface="Arial"/>
        <a:buChar char="•"/>
        <a:tabLst/>
        <a:defRPr b="0" baseline="0" cap="none" i="0" spc="0" strike="noStrike" sz="2200" u="none">
          <a:solidFill>
            <a:srgbClr val="000000"/>
          </a:solidFill>
          <a:uFillTx/>
          <a:latin typeface="+mj-lt"/>
          <a:ea typeface="+mj-ea"/>
          <a:cs typeface="+mj-cs"/>
          <a:sym typeface="Calibri"/>
        </a:defRPr>
      </a:lvl9pPr>
    </p:bodyStyle>
    <p:otherStyle>
      <a:lvl1pPr marL="0" marR="0" indent="0" algn="r" defTabSz="514056"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Calibri"/>
        </a:defRPr>
      </a:lvl1pPr>
      <a:lvl2pPr marL="0" marR="0" indent="457200" algn="r" defTabSz="514056"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Calibri"/>
        </a:defRPr>
      </a:lvl2pPr>
      <a:lvl3pPr marL="0" marR="0" indent="914400" algn="r" defTabSz="514056"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Calibri"/>
        </a:defRPr>
      </a:lvl3pPr>
      <a:lvl4pPr marL="0" marR="0" indent="1371600" algn="r" defTabSz="514056"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Calibri"/>
        </a:defRPr>
      </a:lvl4pPr>
      <a:lvl5pPr marL="0" marR="0" indent="1828800" algn="r" defTabSz="514056"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Calibri"/>
        </a:defRPr>
      </a:lvl5pPr>
      <a:lvl6pPr marL="0" marR="0" indent="2286000" algn="r" defTabSz="514056"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Calibri"/>
        </a:defRPr>
      </a:lvl6pPr>
      <a:lvl7pPr marL="0" marR="0" indent="2743200" algn="r" defTabSz="514056"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Calibri"/>
        </a:defRPr>
      </a:lvl7pPr>
      <a:lvl8pPr marL="0" marR="0" indent="3200400" algn="r" defTabSz="514056"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Calibri"/>
        </a:defRPr>
      </a:lvl8pPr>
      <a:lvl9pPr marL="0" marR="0" indent="3657600" algn="r" defTabSz="514056"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Calibri"/>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129" name="Group"/>
          <p:cNvGrpSpPr/>
          <p:nvPr/>
        </p:nvGrpSpPr>
        <p:grpSpPr>
          <a:xfrm>
            <a:off x="-6439" y="-1"/>
            <a:ext cx="5146791" cy="11137902"/>
            <a:chOff x="0" y="0"/>
            <a:chExt cx="5146790" cy="11137900"/>
          </a:xfrm>
        </p:grpSpPr>
        <p:sp>
          <p:nvSpPr>
            <p:cNvPr id="114" name="Rectangle"/>
            <p:cNvSpPr/>
            <p:nvPr/>
          </p:nvSpPr>
          <p:spPr>
            <a:xfrm>
              <a:off x="0" y="0"/>
              <a:ext cx="5146791" cy="11137901"/>
            </a:xfrm>
            <a:prstGeom prst="rect">
              <a:avLst/>
            </a:prstGeom>
            <a:solidFill>
              <a:srgbClr val="4C4A55"/>
            </a:solidFill>
            <a:ln w="3175" cap="flat">
              <a:noFill/>
              <a:miter lim="400000"/>
            </a:ln>
            <a:effectLst/>
          </p:spPr>
          <p:txBody>
            <a:bodyPr wrap="square" lIns="50800" tIns="50800" rIns="50800" bIns="50800" numCol="1" anchor="ctr">
              <a:noAutofit/>
            </a:bodyPr>
            <a:lstStyle/>
            <a:p>
              <a:pPr algn="ctr" defTabSz="584200">
                <a:defRPr sz="1200">
                  <a:solidFill>
                    <a:srgbClr val="FFFFFF"/>
                  </a:solidFill>
                  <a:latin typeface="+mn-lt"/>
                  <a:ea typeface="+mn-ea"/>
                  <a:cs typeface="+mn-cs"/>
                  <a:sym typeface="Helvetica Neue Medium"/>
                </a:defRPr>
              </a:pPr>
            </a:p>
          </p:txBody>
        </p:sp>
        <p:sp>
          <p:nvSpPr>
            <p:cNvPr id="115" name="Fitness trainer"/>
            <p:cNvSpPr txBox="1"/>
            <p:nvPr/>
          </p:nvSpPr>
          <p:spPr>
            <a:xfrm>
              <a:off x="302703" y="689093"/>
              <a:ext cx="3847256" cy="33819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defRPr>
                  <a:solidFill>
                    <a:srgbClr val="FFFFFF"/>
                  </a:solidFill>
                  <a:latin typeface="Charter Roman"/>
                  <a:ea typeface="Charter Roman"/>
                  <a:cs typeface="Charter Roman"/>
                  <a:sym typeface="Charter Roman"/>
                </a:defRPr>
              </a:lvl1pPr>
            </a:lstStyle>
            <a:p>
              <a:pPr/>
              <a:r>
                <a:t>Fitness trainer</a:t>
              </a:r>
            </a:p>
          </p:txBody>
        </p:sp>
        <p:sp>
          <p:nvSpPr>
            <p:cNvPr id="116" name="Summary"/>
            <p:cNvSpPr txBox="1"/>
            <p:nvPr/>
          </p:nvSpPr>
          <p:spPr>
            <a:xfrm>
              <a:off x="302703" y="1213997"/>
              <a:ext cx="4283999" cy="33819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defRPr>
                  <a:solidFill>
                    <a:srgbClr val="FFFFFF"/>
                  </a:solidFill>
                  <a:latin typeface="Charter Roman"/>
                  <a:ea typeface="Charter Roman"/>
                  <a:cs typeface="Charter Roman"/>
                  <a:sym typeface="Charter Roman"/>
                </a:defRPr>
              </a:lvl1pPr>
            </a:lstStyle>
            <a:p>
              <a:pPr/>
              <a:r>
                <a:t>Summary</a:t>
              </a:r>
            </a:p>
          </p:txBody>
        </p:sp>
        <p:sp>
          <p:nvSpPr>
            <p:cNvPr id="117" name="Andre Gomez"/>
            <p:cNvSpPr txBox="1"/>
            <p:nvPr/>
          </p:nvSpPr>
          <p:spPr>
            <a:xfrm>
              <a:off x="302703" y="110200"/>
              <a:ext cx="4541385" cy="64370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defTabSz="457200">
                <a:defRPr cap="all" spc="465" sz="3100">
                  <a:solidFill>
                    <a:srgbClr val="FFFFFF"/>
                  </a:solidFill>
                  <a:latin typeface="+mn-lt"/>
                  <a:ea typeface="+mn-ea"/>
                  <a:cs typeface="+mn-cs"/>
                  <a:sym typeface="Helvetica Neue Medium"/>
                </a:defRPr>
              </a:lvl1pPr>
            </a:lstStyle>
            <a:p>
              <a:pPr/>
              <a:r>
                <a:t>Andre Gomez</a:t>
              </a:r>
            </a:p>
          </p:txBody>
        </p:sp>
        <p:sp>
          <p:nvSpPr>
            <p:cNvPr id="118" name="Dedicated and results-driven Fitness Trainer with over 10 years of experience in designing customized fitness programs, motivating clients to achieve their health and wellness goals, and delivering exceptional training sessions. Proven track record of im"/>
            <p:cNvSpPr txBox="1"/>
            <p:nvPr/>
          </p:nvSpPr>
          <p:spPr>
            <a:xfrm>
              <a:off x="360568" y="1583657"/>
              <a:ext cx="4510494" cy="94953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noAutofit/>
            </a:bodyPr>
            <a:lstStyle>
              <a:lvl1pPr algn="just" defTabSz="457200">
                <a:lnSpc>
                  <a:spcPct val="120000"/>
                </a:lnSpc>
                <a:defRPr sz="1000">
                  <a:solidFill>
                    <a:srgbClr val="FFFFFF"/>
                  </a:solidFill>
                  <a:latin typeface="Helvetica Neue Light"/>
                  <a:ea typeface="Helvetica Neue Light"/>
                  <a:cs typeface="Helvetica Neue Light"/>
                  <a:sym typeface="Helvetica Neue Light"/>
                </a:defRPr>
              </a:lvl1pPr>
            </a:lstStyle>
            <a:p>
              <a:pPr/>
              <a:r>
                <a:t>Dedicated and results-driven Fitness Trainer with over 10 years of experience in designing customized fitness programs, motivating clients to achieve their health and wellness goals, and delivering exceptional training sessions. Proven track record of improving client fitness levels, enhancing overall well-being, and fostering a positive and supportive training environment …</a:t>
              </a:r>
            </a:p>
          </p:txBody>
        </p:sp>
        <p:sp>
          <p:nvSpPr>
            <p:cNvPr id="119" name="Key Skills"/>
            <p:cNvSpPr txBox="1"/>
            <p:nvPr/>
          </p:nvSpPr>
          <p:spPr>
            <a:xfrm>
              <a:off x="302703" y="2560197"/>
              <a:ext cx="4283999" cy="33819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defRPr>
                  <a:solidFill>
                    <a:srgbClr val="FFFFFF"/>
                  </a:solidFill>
                  <a:latin typeface="Charter Roman"/>
                  <a:ea typeface="Charter Roman"/>
                  <a:cs typeface="Charter Roman"/>
                  <a:sym typeface="Charter Roman"/>
                </a:defRPr>
              </a:lvl1pPr>
            </a:lstStyle>
            <a:p>
              <a:pPr/>
              <a:r>
                <a:t>Key Skills</a:t>
              </a:r>
            </a:p>
          </p:txBody>
        </p:sp>
        <p:sp>
          <p:nvSpPr>
            <p:cNvPr id="120" name="- Personalized Fitness Programs…"/>
            <p:cNvSpPr txBox="1"/>
            <p:nvPr/>
          </p:nvSpPr>
          <p:spPr>
            <a:xfrm>
              <a:off x="360568" y="2967957"/>
              <a:ext cx="4519467" cy="148268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noAutofit/>
            </a:bodyPr>
            <a:lstStyle/>
            <a:p>
              <a:pPr algn="just" defTabSz="457200">
                <a:lnSpc>
                  <a:spcPct val="120000"/>
                </a:lnSpc>
                <a:defRPr sz="1000">
                  <a:solidFill>
                    <a:srgbClr val="FFFFFF"/>
                  </a:solidFill>
                  <a:latin typeface="Helvetica Neue Light"/>
                  <a:ea typeface="Helvetica Neue Light"/>
                  <a:cs typeface="Helvetica Neue Light"/>
                  <a:sym typeface="Helvetica Neue Light"/>
                </a:defRPr>
              </a:pPr>
              <a:r>
                <a:t>- Personalized Fitness Programs</a:t>
              </a:r>
            </a:p>
            <a:p>
              <a:pPr algn="just" defTabSz="457200">
                <a:lnSpc>
                  <a:spcPct val="120000"/>
                </a:lnSpc>
                <a:defRPr sz="1000">
                  <a:solidFill>
                    <a:srgbClr val="FFFFFF"/>
                  </a:solidFill>
                  <a:latin typeface="Helvetica Neue Light"/>
                  <a:ea typeface="Helvetica Neue Light"/>
                  <a:cs typeface="Helvetica Neue Light"/>
                  <a:sym typeface="Helvetica Neue Light"/>
                </a:defRPr>
              </a:pPr>
              <a:r>
                <a:t>- Strength Training</a:t>
              </a:r>
            </a:p>
            <a:p>
              <a:pPr algn="just" defTabSz="457200">
                <a:lnSpc>
                  <a:spcPct val="120000"/>
                </a:lnSpc>
                <a:defRPr sz="1000">
                  <a:solidFill>
                    <a:srgbClr val="FFFFFF"/>
                  </a:solidFill>
                  <a:latin typeface="Helvetica Neue Light"/>
                  <a:ea typeface="Helvetica Neue Light"/>
                  <a:cs typeface="Helvetica Neue Light"/>
                  <a:sym typeface="Helvetica Neue Light"/>
                </a:defRPr>
              </a:pPr>
              <a:r>
                <a:t>- Cardiovascular Conditioning</a:t>
              </a:r>
            </a:p>
            <a:p>
              <a:pPr algn="just" defTabSz="457200">
                <a:lnSpc>
                  <a:spcPct val="120000"/>
                </a:lnSpc>
                <a:defRPr sz="1000">
                  <a:solidFill>
                    <a:srgbClr val="FFFFFF"/>
                  </a:solidFill>
                  <a:latin typeface="Helvetica Neue Light"/>
                  <a:ea typeface="Helvetica Neue Light"/>
                  <a:cs typeface="Helvetica Neue Light"/>
                  <a:sym typeface="Helvetica Neue Light"/>
                </a:defRPr>
              </a:pPr>
              <a:r>
                <a:t>- Nutritional Guidance</a:t>
              </a:r>
            </a:p>
            <a:p>
              <a:pPr algn="just" defTabSz="457200">
                <a:lnSpc>
                  <a:spcPct val="120000"/>
                </a:lnSpc>
                <a:defRPr sz="1000">
                  <a:solidFill>
                    <a:srgbClr val="FFFFFF"/>
                  </a:solidFill>
                  <a:latin typeface="Helvetica Neue Light"/>
                  <a:ea typeface="Helvetica Neue Light"/>
                  <a:cs typeface="Helvetica Neue Light"/>
                  <a:sym typeface="Helvetica Neue Light"/>
                </a:defRPr>
              </a:pPr>
              <a:r>
                <a:t>- Client Motivation &amp; Goal Setting</a:t>
              </a:r>
            </a:p>
            <a:p>
              <a:pPr algn="just" defTabSz="457200">
                <a:lnSpc>
                  <a:spcPct val="120000"/>
                </a:lnSpc>
                <a:defRPr sz="1000">
                  <a:solidFill>
                    <a:srgbClr val="FFFFFF"/>
                  </a:solidFill>
                  <a:latin typeface="Helvetica Neue Light"/>
                  <a:ea typeface="Helvetica Neue Light"/>
                  <a:cs typeface="Helvetica Neue Light"/>
                  <a:sym typeface="Helvetica Neue Light"/>
                </a:defRPr>
              </a:pPr>
              <a:r>
                <a:t>- Fitness Assessments</a:t>
              </a:r>
            </a:p>
            <a:p>
              <a:pPr algn="just" defTabSz="457200">
                <a:lnSpc>
                  <a:spcPct val="120000"/>
                </a:lnSpc>
                <a:defRPr sz="1000">
                  <a:solidFill>
                    <a:srgbClr val="FFFFFF"/>
                  </a:solidFill>
                  <a:latin typeface="Helvetica Neue Light"/>
                  <a:ea typeface="Helvetica Neue Light"/>
                  <a:cs typeface="Helvetica Neue Light"/>
                  <a:sym typeface="Helvetica Neue Light"/>
                </a:defRPr>
              </a:pPr>
              <a:r>
                <a:t>- Group Exercise Instruction</a:t>
              </a:r>
            </a:p>
            <a:p>
              <a:pPr algn="just" defTabSz="457200">
                <a:lnSpc>
                  <a:spcPct val="120000"/>
                </a:lnSpc>
                <a:defRPr sz="1000">
                  <a:solidFill>
                    <a:srgbClr val="FFFFFF"/>
                  </a:solidFill>
                  <a:latin typeface="Helvetica Neue Light"/>
                  <a:ea typeface="Helvetica Neue Light"/>
                  <a:cs typeface="Helvetica Neue Light"/>
                  <a:sym typeface="Helvetica Neue Light"/>
                </a:defRPr>
              </a:pPr>
              <a:r>
                <a:t>- Excellent Communication Skills</a:t>
              </a:r>
            </a:p>
          </p:txBody>
        </p:sp>
        <p:sp>
          <p:nvSpPr>
            <p:cNvPr id="121" name="Professional Experience"/>
            <p:cNvSpPr txBox="1"/>
            <p:nvPr/>
          </p:nvSpPr>
          <p:spPr>
            <a:xfrm>
              <a:off x="302703" y="4459474"/>
              <a:ext cx="4633942" cy="33819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defRPr>
                  <a:solidFill>
                    <a:srgbClr val="FFFFFF"/>
                  </a:solidFill>
                  <a:latin typeface="Charter Roman"/>
                  <a:ea typeface="Charter Roman"/>
                  <a:cs typeface="Charter Roman"/>
                  <a:sym typeface="Charter Roman"/>
                </a:defRPr>
              </a:lvl1pPr>
            </a:lstStyle>
            <a:p>
              <a:pPr/>
              <a:r>
                <a:t>Professional Experience</a:t>
              </a:r>
            </a:p>
          </p:txBody>
        </p:sp>
        <p:sp>
          <p:nvSpPr>
            <p:cNvPr id="122" name="Fitness Trainer"/>
            <p:cNvSpPr txBox="1"/>
            <p:nvPr/>
          </p:nvSpPr>
          <p:spPr>
            <a:xfrm>
              <a:off x="384851" y="4799458"/>
              <a:ext cx="4299651" cy="22846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defRPr sz="1200">
                  <a:solidFill>
                    <a:srgbClr val="FFFFFF"/>
                  </a:solidFill>
                  <a:latin typeface="Charter Roman"/>
                  <a:ea typeface="Charter Roman"/>
                  <a:cs typeface="Charter Roman"/>
                  <a:sym typeface="Charter Roman"/>
                </a:defRPr>
              </a:lvl1pPr>
            </a:lstStyle>
            <a:p>
              <a:pPr/>
              <a:r>
                <a:t>Fitness Trainer</a:t>
              </a:r>
            </a:p>
          </p:txBody>
        </p:sp>
        <p:sp>
          <p:nvSpPr>
            <p:cNvPr id="123" name="FitLife Gym, City, State…"/>
            <p:cNvSpPr txBox="1"/>
            <p:nvPr/>
          </p:nvSpPr>
          <p:spPr>
            <a:xfrm>
              <a:off x="463654" y="5042405"/>
              <a:ext cx="4411384" cy="21810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noAutofit/>
            </a:bodyPr>
            <a:lstStyle/>
            <a:p>
              <a:pPr algn="just" defTabSz="457200">
                <a:lnSpc>
                  <a:spcPct val="120000"/>
                </a:lnSpc>
                <a:defRPr sz="1000">
                  <a:solidFill>
                    <a:srgbClr val="FFFFFF"/>
                  </a:solidFill>
                  <a:latin typeface="Helvetica Neue Light"/>
                  <a:ea typeface="Helvetica Neue Light"/>
                  <a:cs typeface="Helvetica Neue Light"/>
                  <a:sym typeface="Helvetica Neue Light"/>
                </a:defRPr>
              </a:pPr>
              <a:r>
                <a:t>FitLife Gym, City, State</a:t>
              </a:r>
            </a:p>
            <a:p>
              <a:pPr algn="just" defTabSz="457200">
                <a:lnSpc>
                  <a:spcPct val="120000"/>
                </a:lnSpc>
                <a:defRPr sz="1000">
                  <a:solidFill>
                    <a:srgbClr val="FFFFFF"/>
                  </a:solidFill>
                  <a:latin typeface="Helvetica Neue Light"/>
                  <a:ea typeface="Helvetica Neue Light"/>
                  <a:cs typeface="Helvetica Neue Light"/>
                  <a:sym typeface="Helvetica Neue Light"/>
                </a:defRPr>
              </a:pPr>
              <a:r>
                <a:t>[Month, Year] - Present</a:t>
              </a:r>
            </a:p>
            <a:p>
              <a:pPr algn="just" defTabSz="457200">
                <a:lnSpc>
                  <a:spcPct val="120000"/>
                </a:lnSpc>
                <a:defRPr sz="1000">
                  <a:solidFill>
                    <a:srgbClr val="FFFFFF"/>
                  </a:solidFill>
                  <a:latin typeface="Helvetica Neue Light"/>
                  <a:ea typeface="Helvetica Neue Light"/>
                  <a:cs typeface="Helvetica Neue Light"/>
                  <a:sym typeface="Helvetica Neue Light"/>
                </a:defRPr>
              </a:pPr>
              <a:r>
                <a:t>- Develop individualized fitness plans based on clients' goals, fitness levels, and medical history.</a:t>
              </a:r>
            </a:p>
            <a:p>
              <a:pPr algn="just" defTabSz="457200">
                <a:lnSpc>
                  <a:spcPct val="120000"/>
                </a:lnSpc>
                <a:defRPr sz="1000">
                  <a:solidFill>
                    <a:srgbClr val="FFFFFF"/>
                  </a:solidFill>
                  <a:latin typeface="Helvetica Neue Light"/>
                  <a:ea typeface="Helvetica Neue Light"/>
                  <a:cs typeface="Helvetica Neue Light"/>
                  <a:sym typeface="Helvetica Neue Light"/>
                </a:defRPr>
              </a:pPr>
              <a:r>
                <a:t>- Conduct fitness assessments to track progress and adjust training programs accordingly.</a:t>
              </a:r>
            </a:p>
            <a:p>
              <a:pPr algn="just" defTabSz="457200">
                <a:lnSpc>
                  <a:spcPct val="120000"/>
                </a:lnSpc>
                <a:defRPr sz="1000">
                  <a:solidFill>
                    <a:srgbClr val="FFFFFF"/>
                  </a:solidFill>
                  <a:latin typeface="Helvetica Neue Light"/>
                  <a:ea typeface="Helvetica Neue Light"/>
                  <a:cs typeface="Helvetica Neue Light"/>
                  <a:sym typeface="Helvetica Neue Light"/>
                </a:defRPr>
              </a:pPr>
              <a:r>
                <a:t>- Provide guidance on proper exercise techniques and equipment usage to ensure safety and effectiveness.</a:t>
              </a:r>
            </a:p>
            <a:p>
              <a:pPr marL="100263" indent="-100263" algn="just" defTabSz="457200">
                <a:lnSpc>
                  <a:spcPct val="120000"/>
                </a:lnSpc>
                <a:buSzPct val="100000"/>
                <a:buChar char="-"/>
                <a:defRPr sz="1000">
                  <a:solidFill>
                    <a:srgbClr val="FFFFFF"/>
                  </a:solidFill>
                  <a:latin typeface="Helvetica Neue Light"/>
                  <a:ea typeface="Helvetica Neue Light"/>
                  <a:cs typeface="Helvetica Neue Light"/>
                  <a:sym typeface="Helvetica Neue Light"/>
                </a:defRPr>
              </a:pPr>
              <a:r>
                <a:t>Motivate clients to stay committed to their fitness journey and achieve desired results.</a:t>
              </a:r>
            </a:p>
            <a:p>
              <a:pPr marL="100263" indent="-100263" algn="just" defTabSz="457200">
                <a:lnSpc>
                  <a:spcPct val="120000"/>
                </a:lnSpc>
                <a:buSzPct val="100000"/>
                <a:buChar char="-"/>
                <a:defRPr sz="1000">
                  <a:solidFill>
                    <a:srgbClr val="FFFFFF"/>
                  </a:solidFill>
                  <a:latin typeface="Helvetica Neue Light"/>
                  <a:ea typeface="Helvetica Neue Light"/>
                  <a:cs typeface="Helvetica Neue Light"/>
                  <a:sym typeface="Helvetica Neue Light"/>
                </a:defRPr>
              </a:pPr>
              <a:r>
                <a:t>Collaborate with nutritionists to offer holistic wellness solutions for clients seeking weight management.</a:t>
              </a:r>
            </a:p>
          </p:txBody>
        </p:sp>
        <p:sp>
          <p:nvSpPr>
            <p:cNvPr id="124" name="Fitness Instructor"/>
            <p:cNvSpPr txBox="1"/>
            <p:nvPr/>
          </p:nvSpPr>
          <p:spPr>
            <a:xfrm>
              <a:off x="289583" y="7233783"/>
              <a:ext cx="4299650" cy="22846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defRPr sz="1200">
                  <a:solidFill>
                    <a:srgbClr val="FFFFFF"/>
                  </a:solidFill>
                  <a:latin typeface="Charter Roman"/>
                  <a:ea typeface="Charter Roman"/>
                  <a:cs typeface="Charter Roman"/>
                  <a:sym typeface="Charter Roman"/>
                </a:defRPr>
              </a:lvl1pPr>
            </a:lstStyle>
            <a:p>
              <a:pPr/>
              <a:r>
                <a:t>Fitness Instructor</a:t>
              </a:r>
            </a:p>
          </p:txBody>
        </p:sp>
        <p:sp>
          <p:nvSpPr>
            <p:cNvPr id="125" name="FitLife Gym, City, State…"/>
            <p:cNvSpPr txBox="1"/>
            <p:nvPr/>
          </p:nvSpPr>
          <p:spPr>
            <a:xfrm>
              <a:off x="368386" y="7489431"/>
              <a:ext cx="4519681" cy="150724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noAutofit/>
            </a:bodyPr>
            <a:lstStyle/>
            <a:p>
              <a:pPr algn="just" defTabSz="457200">
                <a:lnSpc>
                  <a:spcPct val="120000"/>
                </a:lnSpc>
                <a:defRPr sz="1000">
                  <a:solidFill>
                    <a:srgbClr val="FFFFFF"/>
                  </a:solidFill>
                  <a:latin typeface="Helvetica Neue Light"/>
                  <a:ea typeface="Helvetica Neue Light"/>
                  <a:cs typeface="Helvetica Neue Light"/>
                  <a:sym typeface="Helvetica Neue Light"/>
                </a:defRPr>
              </a:pPr>
              <a:r>
                <a:t>FitLife Gym, City, State</a:t>
              </a:r>
            </a:p>
            <a:p>
              <a:pPr algn="just" defTabSz="457200">
                <a:lnSpc>
                  <a:spcPct val="120000"/>
                </a:lnSpc>
                <a:defRPr sz="1000">
                  <a:solidFill>
                    <a:srgbClr val="FFFFFF"/>
                  </a:solidFill>
                  <a:latin typeface="Helvetica Neue Light"/>
                  <a:ea typeface="Helvetica Neue Light"/>
                  <a:cs typeface="Helvetica Neue Light"/>
                  <a:sym typeface="Helvetica Neue Light"/>
                </a:defRPr>
              </a:pPr>
              <a:r>
                <a:t>[Month, Year] - Present</a:t>
              </a:r>
            </a:p>
            <a:p>
              <a:pPr algn="just" defTabSz="457200">
                <a:lnSpc>
                  <a:spcPct val="120000"/>
                </a:lnSpc>
                <a:defRPr sz="1000">
                  <a:solidFill>
                    <a:srgbClr val="FFFFFF"/>
                  </a:solidFill>
                  <a:latin typeface="Helvetica Neue Light"/>
                  <a:ea typeface="Helvetica Neue Light"/>
                  <a:cs typeface="Helvetica Neue Light"/>
                  <a:sym typeface="Helvetica Neue Light"/>
                </a:defRPr>
              </a:pPr>
              <a:r>
                <a:t>- Develop individualized fitness plans based on clients' goals, fitness levels, and medical history.</a:t>
              </a:r>
            </a:p>
            <a:p>
              <a:pPr algn="just" defTabSz="457200">
                <a:lnSpc>
                  <a:spcPct val="120000"/>
                </a:lnSpc>
                <a:defRPr sz="1000">
                  <a:solidFill>
                    <a:srgbClr val="FFFFFF"/>
                  </a:solidFill>
                  <a:latin typeface="Helvetica Neue Light"/>
                  <a:ea typeface="Helvetica Neue Light"/>
                  <a:cs typeface="Helvetica Neue Light"/>
                  <a:sym typeface="Helvetica Neue Light"/>
                </a:defRPr>
              </a:pPr>
              <a:r>
                <a:t>- Conduct fitness assessments to track progress and adjust training programs accordingly.</a:t>
              </a:r>
            </a:p>
            <a:p>
              <a:pPr algn="just" defTabSz="457200">
                <a:lnSpc>
                  <a:spcPct val="120000"/>
                </a:lnSpc>
                <a:defRPr sz="1000">
                  <a:solidFill>
                    <a:srgbClr val="FFFFFF"/>
                  </a:solidFill>
                  <a:latin typeface="Helvetica Neue Light"/>
                  <a:ea typeface="Helvetica Neue Light"/>
                  <a:cs typeface="Helvetica Neue Light"/>
                  <a:sym typeface="Helvetica Neue Light"/>
                </a:defRPr>
              </a:pPr>
              <a:r>
                <a:t>- Provide guidance on proper exercise techniques and equipment usage to ensure safety and effectiveness.</a:t>
              </a:r>
            </a:p>
          </p:txBody>
        </p:sp>
        <p:sp>
          <p:nvSpPr>
            <p:cNvPr id="126" name="Education"/>
            <p:cNvSpPr txBox="1"/>
            <p:nvPr/>
          </p:nvSpPr>
          <p:spPr>
            <a:xfrm>
              <a:off x="256424" y="8993374"/>
              <a:ext cx="4633943" cy="33819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defRPr>
                  <a:solidFill>
                    <a:srgbClr val="FFFFFF"/>
                  </a:solidFill>
                  <a:latin typeface="Charter Roman"/>
                  <a:ea typeface="Charter Roman"/>
                  <a:cs typeface="Charter Roman"/>
                  <a:sym typeface="Charter Roman"/>
                </a:defRPr>
              </a:lvl1pPr>
            </a:lstStyle>
            <a:p>
              <a:pPr/>
              <a:r>
                <a:t>Education</a:t>
              </a:r>
            </a:p>
          </p:txBody>
        </p:sp>
        <p:sp>
          <p:nvSpPr>
            <p:cNvPr id="127" name="Bachelor of Science in Exercise Science"/>
            <p:cNvSpPr txBox="1"/>
            <p:nvPr/>
          </p:nvSpPr>
          <p:spPr>
            <a:xfrm>
              <a:off x="338573" y="9333358"/>
              <a:ext cx="4299650" cy="22846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defRPr sz="1200">
                  <a:solidFill>
                    <a:srgbClr val="FFFFFF"/>
                  </a:solidFill>
                  <a:latin typeface="Charter Roman"/>
                  <a:ea typeface="Charter Roman"/>
                  <a:cs typeface="Charter Roman"/>
                  <a:sym typeface="Charter Roman"/>
                </a:defRPr>
              </a:lvl1pPr>
            </a:lstStyle>
            <a:p>
              <a:pPr/>
              <a:r>
                <a:t>Bachelor of Science in Exercise Science</a:t>
              </a:r>
            </a:p>
          </p:txBody>
        </p:sp>
        <p:sp>
          <p:nvSpPr>
            <p:cNvPr id="128" name="University Name, City, State…"/>
            <p:cNvSpPr txBox="1"/>
            <p:nvPr/>
          </p:nvSpPr>
          <p:spPr>
            <a:xfrm>
              <a:off x="463654" y="9604608"/>
              <a:ext cx="4411384" cy="10326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noAutofit/>
            </a:bodyPr>
            <a:lstStyle/>
            <a:p>
              <a:pPr marL="100263" indent="-100263" algn="just" defTabSz="457200">
                <a:lnSpc>
                  <a:spcPct val="120000"/>
                </a:lnSpc>
                <a:buSzPct val="100000"/>
                <a:buChar char="-"/>
                <a:defRPr sz="1000">
                  <a:solidFill>
                    <a:srgbClr val="FFFFFF"/>
                  </a:solidFill>
                  <a:latin typeface="Helvetica Neue Light"/>
                  <a:ea typeface="Helvetica Neue Light"/>
                  <a:cs typeface="Helvetica Neue Light"/>
                  <a:sym typeface="Helvetica Neue Light"/>
                </a:defRPr>
              </a:pPr>
              <a:r>
                <a:t>University Name, City, State</a:t>
              </a:r>
            </a:p>
            <a:p>
              <a:pPr marL="100263" indent="-100263" algn="just" defTabSz="457200">
                <a:lnSpc>
                  <a:spcPct val="120000"/>
                </a:lnSpc>
                <a:buSzPct val="100000"/>
                <a:buChar char="-"/>
                <a:defRPr sz="1000">
                  <a:solidFill>
                    <a:srgbClr val="FFFFFF"/>
                  </a:solidFill>
                  <a:latin typeface="Helvetica Neue Light"/>
                  <a:ea typeface="Helvetica Neue Light"/>
                  <a:cs typeface="Helvetica Neue Light"/>
                  <a:sym typeface="Helvetica Neue Light"/>
                </a:defRPr>
              </a:pPr>
              <a:r>
                <a:t>[Year of Graduation]</a:t>
              </a:r>
            </a:p>
            <a:p>
              <a:pPr marL="100263" indent="-100263" algn="just" defTabSz="457200">
                <a:lnSpc>
                  <a:spcPct val="120000"/>
                </a:lnSpc>
                <a:buSzPct val="100000"/>
                <a:buChar char="-"/>
                <a:defRPr sz="1000">
                  <a:solidFill>
                    <a:srgbClr val="FFFFFF"/>
                  </a:solidFill>
                  <a:latin typeface="Helvetica Neue Light"/>
                  <a:ea typeface="Helvetica Neue Light"/>
                  <a:cs typeface="Helvetica Neue Light"/>
                  <a:sym typeface="Helvetica Neue Light"/>
                </a:defRPr>
              </a:pPr>
              <a:r>
                <a:t>Certifications</a:t>
              </a:r>
            </a:p>
            <a:p>
              <a:pPr marL="100263" indent="-100263" algn="just" defTabSz="457200">
                <a:lnSpc>
                  <a:spcPct val="120000"/>
                </a:lnSpc>
                <a:buSzPct val="100000"/>
                <a:buChar char="-"/>
                <a:defRPr sz="1000">
                  <a:solidFill>
                    <a:srgbClr val="FFFFFF"/>
                  </a:solidFill>
                  <a:latin typeface="Helvetica Neue Light"/>
                  <a:ea typeface="Helvetica Neue Light"/>
                  <a:cs typeface="Helvetica Neue Light"/>
                  <a:sym typeface="Helvetica Neue Light"/>
                </a:defRPr>
              </a:pPr>
              <a:r>
                <a:t>Certified Personal Trainer (CPT)</a:t>
              </a:r>
            </a:p>
            <a:p>
              <a:pPr marL="100263" indent="-100263" algn="just" defTabSz="457200">
                <a:lnSpc>
                  <a:spcPct val="120000"/>
                </a:lnSpc>
                <a:buSzPct val="100000"/>
                <a:buChar char="-"/>
                <a:defRPr sz="1000">
                  <a:solidFill>
                    <a:srgbClr val="FFFFFF"/>
                  </a:solidFill>
                  <a:latin typeface="Helvetica Neue Light"/>
                  <a:ea typeface="Helvetica Neue Light"/>
                  <a:cs typeface="Helvetica Neue Light"/>
                  <a:sym typeface="Helvetica Neue Light"/>
                </a:defRPr>
              </a:pPr>
              <a:r>
                <a:t>CPR and First Aid Certified</a:t>
              </a:r>
            </a:p>
          </p:txBody>
        </p:sp>
      </p:grpSp>
      <p:grpSp>
        <p:nvGrpSpPr>
          <p:cNvPr id="132" name="Image Gallery"/>
          <p:cNvGrpSpPr/>
          <p:nvPr/>
        </p:nvGrpSpPr>
        <p:grpSpPr>
          <a:xfrm>
            <a:off x="5085424" y="-5309"/>
            <a:ext cx="2794001" cy="11625859"/>
            <a:chOff x="0" y="0"/>
            <a:chExt cx="2794000" cy="11625857"/>
          </a:xfrm>
        </p:grpSpPr>
        <p:pic>
          <p:nvPicPr>
            <p:cNvPr id="130" name="Fitness 2.png" descr="Fitness 2.png"/>
            <p:cNvPicPr>
              <a:picLocks noChangeAspect="1"/>
            </p:cNvPicPr>
            <p:nvPr/>
          </p:nvPicPr>
          <p:blipFill>
            <a:blip r:embed="rId2">
              <a:extLst/>
            </a:blip>
            <a:srcRect l="26263" t="5665" r="34848" b="5665"/>
            <a:stretch>
              <a:fillRect/>
            </a:stretch>
          </p:blipFill>
          <p:spPr>
            <a:xfrm>
              <a:off x="0" y="0"/>
              <a:ext cx="2794000" cy="11148517"/>
            </a:xfrm>
            <a:prstGeom prst="rect">
              <a:avLst/>
            </a:prstGeom>
            <a:ln w="12700" cap="flat">
              <a:noFill/>
              <a:miter lim="400000"/>
            </a:ln>
            <a:effectLst/>
          </p:spPr>
        </p:pic>
        <p:sp>
          <p:nvSpPr>
            <p:cNvPr id="131" name="Caption"/>
            <p:cNvSpPr/>
            <p:nvPr/>
          </p:nvSpPr>
          <p:spPr>
            <a:xfrm>
              <a:off x="0" y="11224716"/>
              <a:ext cx="2794000" cy="40114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6200" tIns="76200" rIns="76200" bIns="76200" numCol="1" anchor="t">
              <a:noAutofit/>
            </a:bodyPr>
            <a:lstStyle/>
            <a:p>
              <a:pPr/>
              <a:r>
                <a:t>Caption</a:t>
              </a:r>
            </a:p>
          </p:txBody>
        </p:sp>
      </p:grpSp>
      <p:sp>
        <p:nvSpPr>
          <p:cNvPr id="133" name="Line"/>
          <p:cNvSpPr/>
          <p:nvPr/>
        </p:nvSpPr>
        <p:spPr>
          <a:xfrm flipV="1">
            <a:off x="207638" y="1150379"/>
            <a:ext cx="4693237" cy="1"/>
          </a:xfrm>
          <a:prstGeom prst="line">
            <a:avLst/>
          </a:prstGeom>
          <a:ln w="12700">
            <a:solidFill>
              <a:srgbClr val="FFFFFF"/>
            </a:solidFill>
            <a:miter/>
            <a:tailEnd type="triangle"/>
          </a:ln>
        </p:spPr>
        <p:txBody>
          <a:bodyPr lIns="51405" tIns="51405" rIns="51405" bIns="51405"/>
          <a:lstStyle/>
          <a:p>
            <a:pPr/>
          </a:p>
        </p:txBody>
      </p:sp>
      <p:pic>
        <p:nvPicPr>
          <p:cNvPr id="134" name="Group 10.png" descr="Group 10.png"/>
          <p:cNvPicPr>
            <a:picLocks noChangeAspect="1"/>
          </p:cNvPicPr>
          <p:nvPr/>
        </p:nvPicPr>
        <p:blipFill>
          <a:blip r:embed="rId3">
            <a:extLst/>
          </a:blip>
          <a:stretch>
            <a:fillRect/>
          </a:stretch>
        </p:blipFill>
        <p:spPr>
          <a:xfrm>
            <a:off x="5486798" y="493990"/>
            <a:ext cx="275250" cy="275250"/>
          </a:xfrm>
          <a:prstGeom prst="rect">
            <a:avLst/>
          </a:prstGeom>
          <a:ln w="12700">
            <a:miter lim="400000"/>
          </a:ln>
        </p:spPr>
      </p:pic>
      <p:pic>
        <p:nvPicPr>
          <p:cNvPr id="135" name="Group 12.png" descr="Group 12.png"/>
          <p:cNvPicPr>
            <a:picLocks noChangeAspect="1"/>
          </p:cNvPicPr>
          <p:nvPr/>
        </p:nvPicPr>
        <p:blipFill>
          <a:blip r:embed="rId4">
            <a:extLst/>
          </a:blip>
          <a:srcRect l="9013" t="9013" r="9013" b="9013"/>
          <a:stretch>
            <a:fillRect/>
          </a:stretch>
        </p:blipFill>
        <p:spPr>
          <a:xfrm>
            <a:off x="5466161" y="1094623"/>
            <a:ext cx="316846" cy="316847"/>
          </a:xfrm>
          <a:prstGeom prst="rect">
            <a:avLst/>
          </a:prstGeom>
          <a:ln w="12700">
            <a:miter lim="400000"/>
          </a:ln>
        </p:spPr>
      </p:pic>
      <p:pic>
        <p:nvPicPr>
          <p:cNvPr id="136" name="Group 13.png" descr="Group 13.png"/>
          <p:cNvPicPr>
            <a:picLocks noChangeAspect="1"/>
          </p:cNvPicPr>
          <p:nvPr/>
        </p:nvPicPr>
        <p:blipFill>
          <a:blip r:embed="rId5">
            <a:extLst/>
          </a:blip>
          <a:stretch>
            <a:fillRect/>
          </a:stretch>
        </p:blipFill>
        <p:spPr>
          <a:xfrm>
            <a:off x="5487791" y="188947"/>
            <a:ext cx="273578" cy="273579"/>
          </a:xfrm>
          <a:prstGeom prst="rect">
            <a:avLst/>
          </a:prstGeom>
          <a:ln w="12700">
            <a:miter lim="400000"/>
          </a:ln>
        </p:spPr>
      </p:pic>
      <p:pic>
        <p:nvPicPr>
          <p:cNvPr id="137" name="Group 11.png" descr="Group 11.png"/>
          <p:cNvPicPr>
            <a:picLocks noChangeAspect="1"/>
          </p:cNvPicPr>
          <p:nvPr/>
        </p:nvPicPr>
        <p:blipFill>
          <a:blip r:embed="rId6">
            <a:extLst/>
          </a:blip>
          <a:stretch>
            <a:fillRect/>
          </a:stretch>
        </p:blipFill>
        <p:spPr>
          <a:xfrm>
            <a:off x="5458025" y="750794"/>
            <a:ext cx="333173" cy="333172"/>
          </a:xfrm>
          <a:prstGeom prst="rect">
            <a:avLst/>
          </a:prstGeom>
          <a:ln w="12700">
            <a:miter lim="400000"/>
          </a:ln>
        </p:spPr>
      </p:pic>
      <p:sp>
        <p:nvSpPr>
          <p:cNvPr id="138" name="+0857 632 645"/>
          <p:cNvSpPr txBox="1"/>
          <p:nvPr/>
        </p:nvSpPr>
        <p:spPr>
          <a:xfrm>
            <a:off x="5760971" y="217963"/>
            <a:ext cx="1745852" cy="28781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defTabSz="457200">
              <a:defRPr sz="1100">
                <a:latin typeface="Helvetica Neue"/>
                <a:ea typeface="Helvetica Neue"/>
                <a:cs typeface="Helvetica Neue"/>
                <a:sym typeface="Helvetica Neue"/>
              </a:defRPr>
            </a:lvl1pPr>
          </a:lstStyle>
          <a:p>
            <a:pPr/>
            <a:r>
              <a:t>+0857 632 645</a:t>
            </a:r>
          </a:p>
        </p:txBody>
      </p:sp>
      <p:sp>
        <p:nvSpPr>
          <p:cNvPr id="139" name="yourmail@mail.com"/>
          <p:cNvSpPr txBox="1"/>
          <p:nvPr/>
        </p:nvSpPr>
        <p:spPr>
          <a:xfrm>
            <a:off x="5760971" y="487801"/>
            <a:ext cx="1745852" cy="28781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defTabSz="457200">
              <a:defRPr sz="1100">
                <a:latin typeface="Helvetica Neue"/>
                <a:ea typeface="Helvetica Neue"/>
                <a:cs typeface="Helvetica Neue"/>
                <a:sym typeface="Helvetica Neue"/>
              </a:defRPr>
            </a:lvl1pPr>
          </a:lstStyle>
          <a:p>
            <a:pPr/>
            <a:r>
              <a:t>yourmail@mail.com</a:t>
            </a:r>
          </a:p>
        </p:txBody>
      </p:sp>
      <p:sp>
        <p:nvSpPr>
          <p:cNvPr id="140" name="www.website.com"/>
          <p:cNvSpPr txBox="1"/>
          <p:nvPr/>
        </p:nvSpPr>
        <p:spPr>
          <a:xfrm>
            <a:off x="5760971" y="773378"/>
            <a:ext cx="1745852" cy="28781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defTabSz="457200">
              <a:defRPr sz="1100">
                <a:latin typeface="Helvetica Neue"/>
                <a:ea typeface="Helvetica Neue"/>
                <a:cs typeface="Helvetica Neue"/>
                <a:sym typeface="Helvetica Neue"/>
              </a:defRPr>
            </a:lvl1pPr>
          </a:lstStyle>
          <a:p>
            <a:pPr/>
            <a:r>
              <a:t>www.website.com</a:t>
            </a:r>
          </a:p>
        </p:txBody>
      </p:sp>
      <p:sp>
        <p:nvSpPr>
          <p:cNvPr id="141" name="123 Street name, City"/>
          <p:cNvSpPr txBox="1"/>
          <p:nvPr/>
        </p:nvSpPr>
        <p:spPr>
          <a:xfrm>
            <a:off x="5760971" y="1109072"/>
            <a:ext cx="1745852" cy="28781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defTabSz="457200">
              <a:defRPr sz="1100">
                <a:latin typeface="Helvetica Neue"/>
                <a:ea typeface="Helvetica Neue"/>
                <a:cs typeface="Helvetica Neue"/>
                <a:sym typeface="Helvetica Neue"/>
              </a:defRPr>
            </a:lvl1pPr>
          </a:lstStyle>
          <a:p>
            <a:pPr/>
            <a:r>
              <a:t>123 Street name, City</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Тема Office">
  <a:themeElements>
    <a:clrScheme name="Тема Offic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Тема Office">
      <a:majorFont>
        <a:latin typeface="Calibri"/>
        <a:ea typeface="Calibri"/>
        <a:cs typeface="Calibri"/>
      </a:majorFont>
      <a:minorFont>
        <a:latin typeface="Helvetica Neue Medium"/>
        <a:ea typeface="Helvetica Neue Medium"/>
        <a:cs typeface="Helvetica Neue Medium"/>
      </a:minorFont>
    </a:fontScheme>
    <a:fmtScheme name="Тема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51405" tIns="51405" rIns="51405" bIns="51405" numCol="1" spcCol="38100" rtlCol="0" anchor="ctr" upright="0">
        <a:spAutoFit/>
      </a:bodyPr>
      <a:lstStyle>
        <a:defPPr marL="0" marR="0" indent="0" algn="l" defTabSz="514056" rtl="0" fontAlgn="auto" latinLnBrk="0" hangingPunct="0">
          <a:lnSpc>
            <a:spcPct val="100000"/>
          </a:lnSpc>
          <a:spcBef>
            <a:spcPts val="0"/>
          </a:spcBef>
          <a:spcAft>
            <a:spcPts val="0"/>
          </a:spcAft>
          <a:buClrTx/>
          <a:buSzTx/>
          <a:buFontTx/>
          <a:buNone/>
          <a:tabLst/>
          <a:defRPr b="0" baseline="0" cap="none" i="0" spc="0" strike="noStrike" sz="20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1405" tIns="51405" rIns="51405" bIns="51405" numCol="1" spcCol="38100" rtlCol="0" anchor="t" upright="0">
        <a:spAutoFit/>
      </a:bodyPr>
      <a:lstStyle>
        <a:defPPr marL="0" marR="0" indent="0" algn="l" defTabSz="514056" rtl="0" fontAlgn="auto" latinLnBrk="0" hangingPunct="0">
          <a:lnSpc>
            <a:spcPct val="100000"/>
          </a:lnSpc>
          <a:spcBef>
            <a:spcPts val="0"/>
          </a:spcBef>
          <a:spcAft>
            <a:spcPts val="0"/>
          </a:spcAft>
          <a:buClrTx/>
          <a:buSzTx/>
          <a:buFontTx/>
          <a:buNone/>
          <a:tabLst/>
          <a:defRPr b="0" baseline="0" cap="none" i="0" spc="0" strike="noStrike" sz="20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Тема Office">
  <a:themeElements>
    <a:clrScheme name="Тема Offic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Тема Office">
      <a:majorFont>
        <a:latin typeface="Calibri"/>
        <a:ea typeface="Calibri"/>
        <a:cs typeface="Calibri"/>
      </a:majorFont>
      <a:minorFont>
        <a:latin typeface="Helvetica Neue Medium"/>
        <a:ea typeface="Helvetica Neue Medium"/>
        <a:cs typeface="Helvetica Neue Medium"/>
      </a:minorFont>
    </a:fontScheme>
    <a:fmtScheme name="Тема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51405" tIns="51405" rIns="51405" bIns="51405" numCol="1" spcCol="38100" rtlCol="0" anchor="ctr" upright="0">
        <a:spAutoFit/>
      </a:bodyPr>
      <a:lstStyle>
        <a:defPPr marL="0" marR="0" indent="0" algn="l" defTabSz="514056" rtl="0" fontAlgn="auto" latinLnBrk="0" hangingPunct="0">
          <a:lnSpc>
            <a:spcPct val="100000"/>
          </a:lnSpc>
          <a:spcBef>
            <a:spcPts val="0"/>
          </a:spcBef>
          <a:spcAft>
            <a:spcPts val="0"/>
          </a:spcAft>
          <a:buClrTx/>
          <a:buSzTx/>
          <a:buFontTx/>
          <a:buNone/>
          <a:tabLst/>
          <a:defRPr b="0" baseline="0" cap="none" i="0" spc="0" strike="noStrike" sz="20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1405" tIns="51405" rIns="51405" bIns="51405" numCol="1" spcCol="38100" rtlCol="0" anchor="t" upright="0">
        <a:spAutoFit/>
      </a:bodyPr>
      <a:lstStyle>
        <a:defPPr marL="0" marR="0" indent="0" algn="l" defTabSz="514056" rtl="0" fontAlgn="auto" latinLnBrk="0" hangingPunct="0">
          <a:lnSpc>
            <a:spcPct val="100000"/>
          </a:lnSpc>
          <a:spcBef>
            <a:spcPts val="0"/>
          </a:spcBef>
          <a:spcAft>
            <a:spcPts val="0"/>
          </a:spcAft>
          <a:buClrTx/>
          <a:buSzTx/>
          <a:buFontTx/>
          <a:buNone/>
          <a:tabLst/>
          <a:defRPr b="0" baseline="0" cap="none" i="0" spc="0" strike="noStrike" sz="20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