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7874000" cy="111379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256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1" name="Shape 111"/>
          <p:cNvSpPr>
            <a:spLocks noGrp="1" noRot="1" noChangeAspect="1"/>
          </p:cNvSpPr>
          <p:nvPr>
            <p:ph type="sldImg"/>
          </p:nvPr>
        </p:nvSpPr>
        <p:spPr>
          <a:xfrm>
            <a:off x="1143000" y="685800"/>
            <a:ext cx="4572000" cy="3429000"/>
          </a:xfrm>
          <a:prstGeom prst="rect">
            <a:avLst/>
          </a:prstGeom>
        </p:spPr>
        <p:txBody>
          <a:bodyPr/>
          <a:lstStyle/>
          <a:p>
            <a:endParaRPr/>
          </a:p>
        </p:txBody>
      </p:sp>
      <p:sp>
        <p:nvSpPr>
          <p:cNvPr id="112" name="Shape 11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14056" latinLnBrk="0">
      <a:defRPr sz="1200">
        <a:latin typeface="+mj-lt"/>
        <a:ea typeface="+mj-ea"/>
        <a:cs typeface="+mj-cs"/>
        <a:sym typeface="Calibri"/>
      </a:defRPr>
    </a:lvl1pPr>
    <a:lvl2pPr indent="228600" defTabSz="514056" latinLnBrk="0">
      <a:defRPr sz="1200">
        <a:latin typeface="+mj-lt"/>
        <a:ea typeface="+mj-ea"/>
        <a:cs typeface="+mj-cs"/>
        <a:sym typeface="Calibri"/>
      </a:defRPr>
    </a:lvl2pPr>
    <a:lvl3pPr indent="457200" defTabSz="514056" latinLnBrk="0">
      <a:defRPr sz="1200">
        <a:latin typeface="+mj-lt"/>
        <a:ea typeface="+mj-ea"/>
        <a:cs typeface="+mj-cs"/>
        <a:sym typeface="Calibri"/>
      </a:defRPr>
    </a:lvl3pPr>
    <a:lvl4pPr indent="685800" defTabSz="514056" latinLnBrk="0">
      <a:defRPr sz="1200">
        <a:latin typeface="+mj-lt"/>
        <a:ea typeface="+mj-ea"/>
        <a:cs typeface="+mj-cs"/>
        <a:sym typeface="Calibri"/>
      </a:defRPr>
    </a:lvl4pPr>
    <a:lvl5pPr indent="914400" defTabSz="514056" latinLnBrk="0">
      <a:defRPr sz="1200">
        <a:latin typeface="+mj-lt"/>
        <a:ea typeface="+mj-ea"/>
        <a:cs typeface="+mj-cs"/>
        <a:sym typeface="Calibri"/>
      </a:defRPr>
    </a:lvl5pPr>
    <a:lvl6pPr indent="1143000" defTabSz="514056" latinLnBrk="0">
      <a:defRPr sz="1200">
        <a:latin typeface="+mj-lt"/>
        <a:ea typeface="+mj-ea"/>
        <a:cs typeface="+mj-cs"/>
        <a:sym typeface="Calibri"/>
      </a:defRPr>
    </a:lvl6pPr>
    <a:lvl7pPr indent="1371600" defTabSz="514056" latinLnBrk="0">
      <a:defRPr sz="1200">
        <a:latin typeface="+mj-lt"/>
        <a:ea typeface="+mj-ea"/>
        <a:cs typeface="+mj-cs"/>
        <a:sym typeface="Calibri"/>
      </a:defRPr>
    </a:lvl7pPr>
    <a:lvl8pPr indent="1600200" defTabSz="514056" latinLnBrk="0">
      <a:defRPr sz="1200">
        <a:latin typeface="+mj-lt"/>
        <a:ea typeface="+mj-ea"/>
        <a:cs typeface="+mj-cs"/>
        <a:sym typeface="Calibri"/>
      </a:defRPr>
    </a:lvl8pPr>
    <a:lvl9pPr indent="1828800" defTabSz="514056"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Заголовок и объект">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Заголовок и пункты">
    <p:spTree>
      <p:nvGrpSpPr>
        <p:cNvPr id="1" name=""/>
        <p:cNvGrpSpPr/>
        <p:nvPr/>
      </p:nvGrpSpPr>
      <p:grpSpPr>
        <a:xfrm>
          <a:off x="0" y="0"/>
          <a:ext cx="0" cy="0"/>
          <a:chOff x="0" y="0"/>
          <a:chExt cx="0" cy="0"/>
        </a:xfrm>
      </p:grpSpPr>
      <p:sp>
        <p:nvSpPr>
          <p:cNvPr id="102" name="Body Level One…"/>
          <p:cNvSpPr txBox="1">
            <a:spLocks noGrp="1"/>
          </p:cNvSpPr>
          <p:nvPr>
            <p:ph type="body" sz="quarter" idx="1" hasCustomPrompt="1"/>
          </p:nvPr>
        </p:nvSpPr>
        <p:spPr>
          <a:xfrm>
            <a:off x="1301439" y="4698119"/>
            <a:ext cx="5271122" cy="2768204"/>
          </a:xfrm>
          <a:prstGeom prst="rect">
            <a:avLst/>
          </a:prstGeom>
        </p:spPr>
        <p:txBody>
          <a:bodyPr lIns="23068" tIns="23068" rIns="23068" bIns="23068"/>
          <a:lstStyle>
            <a:lvl1pPr marL="190500" indent="-190500" defTabSz="1980021">
              <a:lnSpc>
                <a:spcPct val="110000"/>
              </a:lnSpc>
              <a:spcBef>
                <a:spcPts val="3600"/>
              </a:spcBef>
              <a:buSzPct val="123000"/>
              <a:buFontTx/>
              <a:defRPr sz="1500">
                <a:latin typeface="+mn-lt"/>
                <a:ea typeface="+mn-ea"/>
                <a:cs typeface="+mn-cs"/>
                <a:sym typeface="Helvetica"/>
              </a:defRPr>
            </a:lvl1pPr>
            <a:lvl2pPr marL="571500" indent="-190500" defTabSz="1980021">
              <a:lnSpc>
                <a:spcPct val="110000"/>
              </a:lnSpc>
              <a:spcBef>
                <a:spcPts val="3600"/>
              </a:spcBef>
              <a:buSzPct val="123000"/>
              <a:buFontTx/>
              <a:defRPr sz="1500">
                <a:latin typeface="+mn-lt"/>
                <a:ea typeface="+mn-ea"/>
                <a:cs typeface="+mn-cs"/>
                <a:sym typeface="Helvetica"/>
              </a:defRPr>
            </a:lvl2pPr>
            <a:lvl3pPr marL="952500" indent="-190500" defTabSz="1980021">
              <a:lnSpc>
                <a:spcPct val="110000"/>
              </a:lnSpc>
              <a:spcBef>
                <a:spcPts val="3600"/>
              </a:spcBef>
              <a:buSzPct val="123000"/>
              <a:buFontTx/>
              <a:defRPr sz="1500">
                <a:latin typeface="+mn-lt"/>
                <a:ea typeface="+mn-ea"/>
                <a:cs typeface="+mn-cs"/>
                <a:sym typeface="Helvetica"/>
              </a:defRPr>
            </a:lvl3pPr>
            <a:lvl4pPr marL="1333500" indent="-190500" defTabSz="1980021">
              <a:lnSpc>
                <a:spcPct val="110000"/>
              </a:lnSpc>
              <a:spcBef>
                <a:spcPts val="3600"/>
              </a:spcBef>
              <a:buSzPct val="123000"/>
              <a:buFontTx/>
              <a:defRPr sz="1500">
                <a:latin typeface="+mn-lt"/>
                <a:ea typeface="+mn-ea"/>
                <a:cs typeface="+mn-cs"/>
                <a:sym typeface="Helvetica"/>
              </a:defRPr>
            </a:lvl4pPr>
            <a:lvl5pPr marL="1714500" indent="-190500" defTabSz="1980021">
              <a:lnSpc>
                <a:spcPct val="110000"/>
              </a:lnSpc>
              <a:spcBef>
                <a:spcPts val="3600"/>
              </a:spcBef>
              <a:buSzPct val="123000"/>
              <a:buFontTx/>
              <a:defRPr sz="1500">
                <a:latin typeface="+mn-lt"/>
                <a:ea typeface="+mn-ea"/>
                <a:cs typeface="+mn-cs"/>
                <a:sym typeface="Helvetica"/>
              </a:defRPr>
            </a:lvl5pPr>
          </a:lstStyle>
          <a:p>
            <a:r>
              <a:t>Текст пункта на слайде</a:t>
            </a:r>
          </a:p>
          <a:p>
            <a:pPr lvl="1"/>
            <a:endParaRPr/>
          </a:p>
          <a:p>
            <a:pPr lvl="2"/>
            <a:endParaRPr/>
          </a:p>
          <a:p>
            <a:pPr lvl="3"/>
            <a:endParaRPr/>
          </a:p>
          <a:p>
            <a:pPr lvl="4"/>
            <a:endParaRPr/>
          </a:p>
        </p:txBody>
      </p:sp>
      <p:sp>
        <p:nvSpPr>
          <p:cNvPr id="103" name="Подзаголовок слайда"/>
          <p:cNvSpPr txBox="1">
            <a:spLocks noGrp="1"/>
          </p:cNvSpPr>
          <p:nvPr>
            <p:ph type="body" sz="quarter" idx="21" hasCustomPrompt="1"/>
          </p:nvPr>
        </p:nvSpPr>
        <p:spPr>
          <a:xfrm>
            <a:off x="1301439" y="3996022"/>
            <a:ext cx="5271122" cy="305067"/>
          </a:xfrm>
          <a:prstGeom prst="rect">
            <a:avLst/>
          </a:prstGeom>
          <a:ln w="3175"/>
        </p:spPr>
        <p:txBody>
          <a:bodyPr lIns="23068" tIns="23068" rIns="23068" bIns="23068"/>
          <a:lstStyle>
            <a:lvl1pPr marL="0" indent="0" defTabSz="315058">
              <a:lnSpc>
                <a:spcPct val="100000"/>
              </a:lnSpc>
              <a:spcBef>
                <a:spcPts val="0"/>
              </a:spcBef>
              <a:buSzTx/>
              <a:buFontTx/>
              <a:buNone/>
              <a:defRPr sz="1692" b="1">
                <a:latin typeface="Helvetica Neue"/>
                <a:ea typeface="Helvetica Neue"/>
                <a:cs typeface="Helvetica Neue"/>
                <a:sym typeface="Helvetica Neue"/>
              </a:defRPr>
            </a:lvl1pPr>
          </a:lstStyle>
          <a:p>
            <a:r>
              <a:t>Подзаголовок слайда</a:t>
            </a:r>
          </a:p>
        </p:txBody>
      </p:sp>
      <p:sp>
        <p:nvSpPr>
          <p:cNvPr id="104" name="Заголовок слайда"/>
          <p:cNvSpPr txBox="1">
            <a:spLocks noGrp="1"/>
          </p:cNvSpPr>
          <p:nvPr>
            <p:ph type="title" hasCustomPrompt="1"/>
          </p:nvPr>
        </p:nvSpPr>
        <p:spPr>
          <a:xfrm>
            <a:off x="1301439" y="3554313"/>
            <a:ext cx="5271122" cy="461368"/>
          </a:xfrm>
          <a:prstGeom prst="rect">
            <a:avLst/>
          </a:prstGeom>
        </p:spPr>
        <p:txBody>
          <a:bodyPr lIns="23068" tIns="23068" rIns="23068" bIns="23068" anchor="t"/>
          <a:lstStyle>
            <a:lvl1pPr defTabSz="1980021">
              <a:lnSpc>
                <a:spcPct val="80000"/>
              </a:lnSpc>
              <a:defRPr sz="6200" b="1" spc="-124">
                <a:latin typeface="Helvetica Neue"/>
                <a:ea typeface="Helvetica Neue"/>
                <a:cs typeface="Helvetica Neue"/>
                <a:sym typeface="Helvetica Neue"/>
              </a:defRPr>
            </a:lvl1pPr>
          </a:lstStyle>
          <a:p>
            <a:r>
              <a:t>Заголовок слайда</a:t>
            </a:r>
          </a:p>
        </p:txBody>
      </p:sp>
      <p:sp>
        <p:nvSpPr>
          <p:cNvPr id="105" name="01"/>
          <p:cNvSpPr txBox="1">
            <a:spLocks noGrp="1"/>
          </p:cNvSpPr>
          <p:nvPr>
            <p:ph type="sldNum" sz="quarter" idx="2"/>
          </p:nvPr>
        </p:nvSpPr>
        <p:spPr>
          <a:xfrm>
            <a:off x="3821309" y="7452169"/>
            <a:ext cx="228306" cy="219670"/>
          </a:xfrm>
          <a:prstGeom prst="rect">
            <a:avLst/>
          </a:prstGeom>
        </p:spPr>
        <p:txBody>
          <a:bodyPr lIns="23068" tIns="23068" rIns="23068" bIns="23068" anchor="b"/>
          <a:lstStyle>
            <a:lvl1pPr algn="ctr" defTabSz="667113">
              <a:defRPr sz="12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Заголовок раздела">
    <p:spTree>
      <p:nvGrpSpPr>
        <p:cNvPr id="1" name=""/>
        <p:cNvGrpSpPr/>
        <p:nvPr/>
      </p:nvGrpSpPr>
      <p:grpSpPr>
        <a:xfrm>
          <a:off x="0" y="0"/>
          <a:ext cx="0" cy="0"/>
          <a:chOff x="0" y="0"/>
          <a:chExt cx="0" cy="0"/>
        </a:xfrm>
      </p:grpSpPr>
      <p:sp>
        <p:nvSpPr>
          <p:cNvPr id="29" name="Title Text"/>
          <p:cNvSpPr txBox="1">
            <a:spLocks noGrp="1"/>
          </p:cNvSpPr>
          <p:nvPr>
            <p:ph type="title"/>
          </p:nvPr>
        </p:nvSpPr>
        <p:spPr>
          <a:xfrm>
            <a:off x="607678" y="2776743"/>
            <a:ext cx="6650613" cy="4633058"/>
          </a:xfrm>
          <a:prstGeom prst="rect">
            <a:avLst/>
          </a:prstGeom>
        </p:spPr>
        <p:txBody>
          <a:bodyPr anchor="b"/>
          <a:lstStyle>
            <a:lvl1pPr>
              <a:defRPr sz="5000"/>
            </a:lvl1pPr>
          </a:lstStyle>
          <a:p>
            <a:r>
              <a:t>Title Text</a:t>
            </a:r>
          </a:p>
        </p:txBody>
      </p:sp>
      <p:sp>
        <p:nvSpPr>
          <p:cNvPr id="30" name="Body Level One…"/>
          <p:cNvSpPr txBox="1">
            <a:spLocks noGrp="1"/>
          </p:cNvSpPr>
          <p:nvPr>
            <p:ph type="body" sz="quarter" idx="1"/>
          </p:nvPr>
        </p:nvSpPr>
        <p:spPr>
          <a:xfrm>
            <a:off x="607678" y="7453630"/>
            <a:ext cx="6650613" cy="2436416"/>
          </a:xfrm>
          <a:prstGeom prst="rect">
            <a:avLst/>
          </a:prstGeom>
        </p:spPr>
        <p:txBody>
          <a:bodyPr/>
          <a:lstStyle>
            <a:lvl1pPr marL="0" indent="0">
              <a:buSzTx/>
              <a:buFontTx/>
              <a:buNone/>
              <a:defRPr sz="2000"/>
            </a:lvl1pPr>
            <a:lvl2pPr marL="0" indent="342900">
              <a:buSzTx/>
              <a:buFontTx/>
              <a:buNone/>
              <a:defRPr sz="2000"/>
            </a:lvl2pPr>
            <a:lvl3pPr marL="0" indent="685800">
              <a:buSzTx/>
              <a:buFontTx/>
              <a:buNone/>
              <a:defRPr sz="2000"/>
            </a:lvl3pPr>
            <a:lvl4pPr marL="0" indent="1028700">
              <a:buSzTx/>
              <a:buFontTx/>
              <a:buNone/>
              <a:defRPr sz="2000"/>
            </a:lvl4pPr>
            <a:lvl5pPr marL="0" indent="1371600">
              <a:buSzTx/>
              <a:buFontTx/>
              <a:buNone/>
              <a:defRPr sz="2000"/>
            </a:lvl5pPr>
          </a:lstStyle>
          <a:p>
            <a:r>
              <a:t>Body Level One</a:t>
            </a:r>
          </a:p>
          <a:p>
            <a:pPr lvl="1"/>
            <a:r>
              <a:t>Body Level Two</a:t>
            </a:r>
          </a:p>
          <a:p>
            <a:pPr lvl="2"/>
            <a:r>
              <a:t>Body Level Three</a:t>
            </a:r>
          </a:p>
          <a:p>
            <a:pPr lvl="3"/>
            <a:r>
              <a:t>Body Level Four</a:t>
            </a:r>
          </a:p>
          <a:p>
            <a:pPr lvl="4"/>
            <a:r>
              <a:t>Body Level Five</a:t>
            </a:r>
          </a:p>
        </p:txBody>
      </p:sp>
      <p:sp>
        <p:nvSpPr>
          <p:cNvPr id="31"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Два объекта">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611694" y="2964950"/>
            <a:ext cx="3277114" cy="706689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Сравнение">
    <p:spTree>
      <p:nvGrpSpPr>
        <p:cNvPr id="1" name=""/>
        <p:cNvGrpSpPr/>
        <p:nvPr/>
      </p:nvGrpSpPr>
      <p:grpSpPr>
        <a:xfrm>
          <a:off x="0" y="0"/>
          <a:ext cx="0" cy="0"/>
          <a:chOff x="0" y="0"/>
          <a:chExt cx="0" cy="0"/>
        </a:xfrm>
      </p:grpSpPr>
      <p:sp>
        <p:nvSpPr>
          <p:cNvPr id="47" name="Title Text"/>
          <p:cNvSpPr txBox="1">
            <a:spLocks noGrp="1"/>
          </p:cNvSpPr>
          <p:nvPr>
            <p:ph type="title"/>
          </p:nvPr>
        </p:nvSpPr>
        <p:spPr>
          <a:xfrm>
            <a:off x="612698" y="592992"/>
            <a:ext cx="6650613" cy="2152813"/>
          </a:xfrm>
          <a:prstGeom prst="rect">
            <a:avLst/>
          </a:prstGeom>
        </p:spPr>
        <p:txBody>
          <a:bodyPr/>
          <a:lstStyle/>
          <a:p>
            <a:r>
              <a:t>Title Text</a:t>
            </a:r>
          </a:p>
        </p:txBody>
      </p:sp>
      <p:sp>
        <p:nvSpPr>
          <p:cNvPr id="48" name="Body Level One…"/>
          <p:cNvSpPr txBox="1">
            <a:spLocks noGrp="1"/>
          </p:cNvSpPr>
          <p:nvPr>
            <p:ph type="body" sz="quarter" idx="1"/>
          </p:nvPr>
        </p:nvSpPr>
        <p:spPr>
          <a:xfrm>
            <a:off x="612698" y="2730333"/>
            <a:ext cx="3262054" cy="1338095"/>
          </a:xfrm>
          <a:prstGeom prst="rect">
            <a:avLst/>
          </a:prstGeom>
        </p:spPr>
        <p:txBody>
          <a:bodyPr anchor="b"/>
          <a:lstStyle>
            <a:lvl1pPr marL="0" indent="0">
              <a:buSzTx/>
              <a:buFontTx/>
              <a:buNone/>
              <a:defRPr sz="2000" b="1"/>
            </a:lvl1pPr>
            <a:lvl2pPr marL="0" indent="342900">
              <a:buSzTx/>
              <a:buFontTx/>
              <a:buNone/>
              <a:defRPr sz="2000" b="1"/>
            </a:lvl2pPr>
            <a:lvl3pPr marL="0" indent="685800">
              <a:buSzTx/>
              <a:buFontTx/>
              <a:buNone/>
              <a:defRPr sz="2000" b="1"/>
            </a:lvl3pPr>
            <a:lvl4pPr marL="0" indent="1028700">
              <a:buSzTx/>
              <a:buFontTx/>
              <a:buNone/>
              <a:defRPr sz="2000" b="1"/>
            </a:lvl4pPr>
            <a:lvl5pPr marL="0" indent="1371600">
              <a:buSzTx/>
              <a:buFontTx/>
              <a:buNone/>
              <a:defRPr sz="20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3985193" y="2730333"/>
            <a:ext cx="3278118" cy="1338095"/>
          </a:xfrm>
          <a:prstGeom prst="rect">
            <a:avLst/>
          </a:prstGeom>
        </p:spPr>
        <p:txBody>
          <a:bodyPr anchor="b"/>
          <a:lstStyle/>
          <a:p>
            <a:pPr marL="0" indent="0">
              <a:buSzTx/>
              <a:buFontTx/>
              <a:buNone/>
              <a:defRPr sz="2000" b="1"/>
            </a:pPr>
            <a:endParaRPr/>
          </a:p>
        </p:txBody>
      </p:sp>
      <p:sp>
        <p:nvSpPr>
          <p:cNvPr id="50"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Только заголовок">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Пустой слайд">
    <p:spTree>
      <p:nvGrpSpPr>
        <p:cNvPr id="1" name=""/>
        <p:cNvGrpSpPr/>
        <p:nvPr/>
      </p:nvGrpSpPr>
      <p:grpSpPr>
        <a:xfrm>
          <a:off x="0" y="0"/>
          <a:ext cx="0" cy="0"/>
          <a:chOff x="0" y="0"/>
          <a:chExt cx="0" cy="0"/>
        </a:xfrm>
      </p:grpSpPr>
      <p:sp>
        <p:nvSpPr>
          <p:cNvPr id="65"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Объект с подписью">
    <p:spTree>
      <p:nvGrpSpPr>
        <p:cNvPr id="1" name=""/>
        <p:cNvGrpSpPr/>
        <p:nvPr/>
      </p:nvGrpSpPr>
      <p:grpSpPr>
        <a:xfrm>
          <a:off x="0" y="0"/>
          <a:ext cx="0" cy="0"/>
          <a:chOff x="0" y="0"/>
          <a:chExt cx="0" cy="0"/>
        </a:xfrm>
      </p:grpSpPr>
      <p:sp>
        <p:nvSpPr>
          <p:cNvPr id="72" name="Title Text"/>
          <p:cNvSpPr txBox="1">
            <a:spLocks noGrp="1"/>
          </p:cNvSpPr>
          <p:nvPr>
            <p:ph type="title"/>
          </p:nvPr>
        </p:nvSpPr>
        <p:spPr>
          <a:xfrm>
            <a:off x="612698" y="742526"/>
            <a:ext cx="2486953" cy="2598845"/>
          </a:xfrm>
          <a:prstGeom prst="rect">
            <a:avLst/>
          </a:prstGeom>
        </p:spPr>
        <p:txBody>
          <a:bodyPr anchor="b"/>
          <a:lstStyle>
            <a:lvl1pPr>
              <a:defRPr sz="2600"/>
            </a:lvl1pPr>
          </a:lstStyle>
          <a:p>
            <a:r>
              <a:t>Title Text</a:t>
            </a:r>
          </a:p>
        </p:txBody>
      </p:sp>
      <p:sp>
        <p:nvSpPr>
          <p:cNvPr id="73" name="Body Level One…"/>
          <p:cNvSpPr txBox="1">
            <a:spLocks noGrp="1"/>
          </p:cNvSpPr>
          <p:nvPr>
            <p:ph type="body" sz="half" idx="1"/>
          </p:nvPr>
        </p:nvSpPr>
        <p:spPr>
          <a:xfrm>
            <a:off x="3359689" y="1603653"/>
            <a:ext cx="3903622" cy="7915131"/>
          </a:xfrm>
          <a:prstGeom prst="rect">
            <a:avLst/>
          </a:prstGeom>
        </p:spPr>
        <p:txBody>
          <a:bodyPr/>
          <a:lstStyle>
            <a:lvl1pPr marL="185737" indent="-185737">
              <a:defRPr sz="2600"/>
            </a:lvl1pPr>
            <a:lvl2pPr marL="555171" indent="-212271">
              <a:defRPr sz="2600"/>
            </a:lvl2pPr>
            <a:lvl3pPr marL="933450" indent="-247650">
              <a:defRPr sz="2600"/>
            </a:lvl3pPr>
            <a:lvl4pPr marL="1325880" indent="-297180">
              <a:defRPr sz="2600"/>
            </a:lvl4pPr>
            <a:lvl5pPr marL="1668779" indent="-297179">
              <a:defRPr sz="26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612698" y="3341370"/>
            <a:ext cx="2486953" cy="6190302"/>
          </a:xfrm>
          <a:prstGeom prst="rect">
            <a:avLst/>
          </a:prstGeom>
        </p:spPr>
        <p:txBody>
          <a:bodyPr/>
          <a:lstStyle/>
          <a:p>
            <a:pPr marL="0" indent="0">
              <a:buSzTx/>
              <a:buFontTx/>
              <a:buNone/>
              <a:defRPr sz="1200"/>
            </a:pPr>
            <a:endParaRPr/>
          </a:p>
        </p:txBody>
      </p:sp>
      <p:sp>
        <p:nvSpPr>
          <p:cNvPr id="75"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Рисунок с подписью">
    <p:spTree>
      <p:nvGrpSpPr>
        <p:cNvPr id="1" name=""/>
        <p:cNvGrpSpPr/>
        <p:nvPr/>
      </p:nvGrpSpPr>
      <p:grpSpPr>
        <a:xfrm>
          <a:off x="0" y="0"/>
          <a:ext cx="0" cy="0"/>
          <a:chOff x="0" y="0"/>
          <a:chExt cx="0" cy="0"/>
        </a:xfrm>
      </p:grpSpPr>
      <p:sp>
        <p:nvSpPr>
          <p:cNvPr id="82" name="Title Text"/>
          <p:cNvSpPr txBox="1">
            <a:spLocks noGrp="1"/>
          </p:cNvSpPr>
          <p:nvPr>
            <p:ph type="title"/>
          </p:nvPr>
        </p:nvSpPr>
        <p:spPr>
          <a:xfrm>
            <a:off x="612698" y="742526"/>
            <a:ext cx="2486953" cy="2598845"/>
          </a:xfrm>
          <a:prstGeom prst="rect">
            <a:avLst/>
          </a:prstGeom>
        </p:spPr>
        <p:txBody>
          <a:bodyPr anchor="b"/>
          <a:lstStyle>
            <a:lvl1pPr>
              <a:defRPr sz="2600"/>
            </a:lvl1pPr>
          </a:lstStyle>
          <a:p>
            <a:r>
              <a:t>Title Text</a:t>
            </a:r>
          </a:p>
        </p:txBody>
      </p:sp>
      <p:sp>
        <p:nvSpPr>
          <p:cNvPr id="83" name="Picture Placeholder 2"/>
          <p:cNvSpPr>
            <a:spLocks noGrp="1"/>
          </p:cNvSpPr>
          <p:nvPr>
            <p:ph type="pic" sz="half" idx="21"/>
          </p:nvPr>
        </p:nvSpPr>
        <p:spPr>
          <a:xfrm>
            <a:off x="3359689" y="1603653"/>
            <a:ext cx="3903622" cy="7915131"/>
          </a:xfrm>
          <a:prstGeom prst="rect">
            <a:avLst/>
          </a:prstGeom>
        </p:spPr>
        <p:txBody>
          <a:bodyPr lIns="91439" tIns="45719" rIns="91439" bIns="45719">
            <a:noAutofit/>
          </a:bodyPr>
          <a:lstStyle/>
          <a:p>
            <a:endParaRPr/>
          </a:p>
        </p:txBody>
      </p:sp>
      <p:sp>
        <p:nvSpPr>
          <p:cNvPr id="84" name="Body Level One…"/>
          <p:cNvSpPr txBox="1">
            <a:spLocks noGrp="1"/>
          </p:cNvSpPr>
          <p:nvPr>
            <p:ph type="body" sz="quarter" idx="1"/>
          </p:nvPr>
        </p:nvSpPr>
        <p:spPr>
          <a:xfrm>
            <a:off x="612698" y="3341370"/>
            <a:ext cx="2486953" cy="6190302"/>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r>
              <a:t>Body Level One</a:t>
            </a:r>
          </a:p>
          <a:p>
            <a:pPr lvl="1"/>
            <a:r>
              <a:t>Body Level Two</a:t>
            </a:r>
          </a:p>
          <a:p>
            <a:pPr lvl="2"/>
            <a:r>
              <a:t>Body Level Three</a:t>
            </a:r>
          </a:p>
          <a:p>
            <a:pPr lvl="3"/>
            <a:r>
              <a:t>Body Level Four</a:t>
            </a:r>
          </a:p>
          <a:p>
            <a:pPr lvl="4"/>
            <a:r>
              <a:t>Body Level Five</a:t>
            </a:r>
          </a:p>
        </p:txBody>
      </p:sp>
      <p:sp>
        <p:nvSpPr>
          <p:cNvPr id="85"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Заголовок и пункты">
    <p:spTree>
      <p:nvGrpSpPr>
        <p:cNvPr id="1" name=""/>
        <p:cNvGrpSpPr/>
        <p:nvPr/>
      </p:nvGrpSpPr>
      <p:grpSpPr>
        <a:xfrm>
          <a:off x="0" y="0"/>
          <a:ext cx="0" cy="0"/>
          <a:chOff x="0" y="0"/>
          <a:chExt cx="0" cy="0"/>
        </a:xfrm>
      </p:grpSpPr>
      <p:sp>
        <p:nvSpPr>
          <p:cNvPr id="92" name="Body Level One…"/>
          <p:cNvSpPr txBox="1">
            <a:spLocks noGrp="1"/>
          </p:cNvSpPr>
          <p:nvPr>
            <p:ph type="body" sz="quarter" idx="1" hasCustomPrompt="1"/>
          </p:nvPr>
        </p:nvSpPr>
        <p:spPr>
          <a:xfrm>
            <a:off x="1356047" y="4716162"/>
            <a:ext cx="5161906" cy="2710848"/>
          </a:xfrm>
          <a:prstGeom prst="rect">
            <a:avLst/>
          </a:prstGeom>
        </p:spPr>
        <p:txBody>
          <a:bodyPr lIns="22590" tIns="22590" rIns="22590" bIns="22590"/>
          <a:lstStyle>
            <a:lvl1pPr marL="152400" indent="-152400" defTabSz="1980021">
              <a:lnSpc>
                <a:spcPct val="110000"/>
              </a:lnSpc>
              <a:spcBef>
                <a:spcPts val="3600"/>
              </a:spcBef>
              <a:buSzPct val="123000"/>
              <a:buFontTx/>
              <a:defRPr sz="1200">
                <a:latin typeface="+mn-lt"/>
                <a:ea typeface="+mn-ea"/>
                <a:cs typeface="+mn-cs"/>
                <a:sym typeface="Helvetica"/>
              </a:defRPr>
            </a:lvl1pPr>
            <a:lvl2pPr marL="533400" indent="-152400" defTabSz="1980021">
              <a:lnSpc>
                <a:spcPct val="110000"/>
              </a:lnSpc>
              <a:spcBef>
                <a:spcPts val="3600"/>
              </a:spcBef>
              <a:buSzPct val="123000"/>
              <a:buFontTx/>
              <a:defRPr sz="1200">
                <a:latin typeface="+mn-lt"/>
                <a:ea typeface="+mn-ea"/>
                <a:cs typeface="+mn-cs"/>
                <a:sym typeface="Helvetica"/>
              </a:defRPr>
            </a:lvl2pPr>
            <a:lvl3pPr marL="914400" indent="-152400" defTabSz="1980021">
              <a:lnSpc>
                <a:spcPct val="110000"/>
              </a:lnSpc>
              <a:spcBef>
                <a:spcPts val="3600"/>
              </a:spcBef>
              <a:buSzPct val="123000"/>
              <a:buFontTx/>
              <a:defRPr sz="1200">
                <a:latin typeface="+mn-lt"/>
                <a:ea typeface="+mn-ea"/>
                <a:cs typeface="+mn-cs"/>
                <a:sym typeface="Helvetica"/>
              </a:defRPr>
            </a:lvl3pPr>
            <a:lvl4pPr marL="1295400" indent="-152400" defTabSz="1980021">
              <a:lnSpc>
                <a:spcPct val="110000"/>
              </a:lnSpc>
              <a:spcBef>
                <a:spcPts val="3600"/>
              </a:spcBef>
              <a:buSzPct val="123000"/>
              <a:buFontTx/>
              <a:defRPr sz="1200">
                <a:latin typeface="+mn-lt"/>
                <a:ea typeface="+mn-ea"/>
                <a:cs typeface="+mn-cs"/>
                <a:sym typeface="Helvetica"/>
              </a:defRPr>
            </a:lvl4pPr>
            <a:lvl5pPr marL="1676400" indent="-152400" defTabSz="1980021">
              <a:lnSpc>
                <a:spcPct val="110000"/>
              </a:lnSpc>
              <a:spcBef>
                <a:spcPts val="3600"/>
              </a:spcBef>
              <a:buSzPct val="123000"/>
              <a:buFontTx/>
              <a:defRPr sz="1200">
                <a:latin typeface="+mn-lt"/>
                <a:ea typeface="+mn-ea"/>
                <a:cs typeface="+mn-cs"/>
                <a:sym typeface="Helvetica"/>
              </a:defRPr>
            </a:lvl5pPr>
          </a:lstStyle>
          <a:p>
            <a:r>
              <a:t>Текст пункта на слайде</a:t>
            </a:r>
          </a:p>
          <a:p>
            <a:pPr lvl="1"/>
            <a:endParaRPr/>
          </a:p>
          <a:p>
            <a:pPr lvl="2"/>
            <a:endParaRPr/>
          </a:p>
          <a:p>
            <a:pPr lvl="3"/>
            <a:endParaRPr/>
          </a:p>
          <a:p>
            <a:pPr lvl="4"/>
            <a:endParaRPr/>
          </a:p>
        </p:txBody>
      </p:sp>
      <p:sp>
        <p:nvSpPr>
          <p:cNvPr id="93" name="Подзаголовок слайда"/>
          <p:cNvSpPr txBox="1">
            <a:spLocks noGrp="1"/>
          </p:cNvSpPr>
          <p:nvPr>
            <p:ph type="body" sz="quarter" idx="21" hasCustomPrompt="1"/>
          </p:nvPr>
        </p:nvSpPr>
        <p:spPr>
          <a:xfrm>
            <a:off x="1356047" y="4028613"/>
            <a:ext cx="5161906" cy="298746"/>
          </a:xfrm>
          <a:prstGeom prst="rect">
            <a:avLst/>
          </a:prstGeom>
          <a:ln w="3175"/>
        </p:spPr>
        <p:txBody>
          <a:bodyPr lIns="22590" tIns="22590" rIns="22590" bIns="22590"/>
          <a:lstStyle>
            <a:lvl1pPr marL="0" indent="0" defTabSz="335168">
              <a:lnSpc>
                <a:spcPct val="100000"/>
              </a:lnSpc>
              <a:spcBef>
                <a:spcPts val="0"/>
              </a:spcBef>
              <a:buSzTx/>
              <a:buFontTx/>
              <a:buNone/>
              <a:defRPr sz="1700" b="1">
                <a:latin typeface="Helvetica Neue"/>
                <a:ea typeface="Helvetica Neue"/>
                <a:cs typeface="Helvetica Neue"/>
                <a:sym typeface="Helvetica Neue"/>
              </a:defRPr>
            </a:lvl1pPr>
          </a:lstStyle>
          <a:p>
            <a:r>
              <a:t>Подзаголовок слайда</a:t>
            </a:r>
          </a:p>
        </p:txBody>
      </p:sp>
      <p:sp>
        <p:nvSpPr>
          <p:cNvPr id="94" name="Заголовок слайда"/>
          <p:cNvSpPr txBox="1">
            <a:spLocks noGrp="1"/>
          </p:cNvSpPr>
          <p:nvPr>
            <p:ph type="title" hasCustomPrompt="1"/>
          </p:nvPr>
        </p:nvSpPr>
        <p:spPr>
          <a:xfrm>
            <a:off x="1356047" y="3596055"/>
            <a:ext cx="5161906" cy="451809"/>
          </a:xfrm>
          <a:prstGeom prst="rect">
            <a:avLst/>
          </a:prstGeom>
        </p:spPr>
        <p:txBody>
          <a:bodyPr lIns="22590" tIns="22590" rIns="22590" bIns="22590" anchor="t"/>
          <a:lstStyle>
            <a:lvl1pPr defTabSz="1980021">
              <a:lnSpc>
                <a:spcPct val="80000"/>
              </a:lnSpc>
              <a:defRPr sz="6000" b="1" spc="-119">
                <a:latin typeface="Helvetica Neue"/>
                <a:ea typeface="Helvetica Neue"/>
                <a:cs typeface="Helvetica Neue"/>
                <a:sym typeface="Helvetica Neue"/>
              </a:defRPr>
            </a:lvl1pPr>
          </a:lstStyle>
          <a:p>
            <a:r>
              <a:t>Заголовок слайда</a:t>
            </a:r>
          </a:p>
        </p:txBody>
      </p:sp>
      <p:sp>
        <p:nvSpPr>
          <p:cNvPr id="95" name="01"/>
          <p:cNvSpPr txBox="1">
            <a:spLocks noGrp="1"/>
          </p:cNvSpPr>
          <p:nvPr>
            <p:ph type="sldNum" sz="quarter" idx="2"/>
          </p:nvPr>
        </p:nvSpPr>
        <p:spPr>
          <a:xfrm>
            <a:off x="3828880" y="7434598"/>
            <a:ext cx="213228" cy="193670"/>
          </a:xfrm>
          <a:prstGeom prst="rect">
            <a:avLst/>
          </a:prstGeom>
        </p:spPr>
        <p:txBody>
          <a:bodyPr lIns="22590" tIns="22590" rIns="22590" bIns="22590" anchor="b"/>
          <a:lstStyle>
            <a:lvl1pPr algn="ctr" defTabSz="667113">
              <a:defRPr sz="11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11694" y="592992"/>
            <a:ext cx="6650613" cy="21528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1405" tIns="51405" rIns="51405" bIns="51405" anchor="ctr">
            <a:normAutofit/>
          </a:bodyPr>
          <a:lstStyle/>
          <a:p>
            <a:r>
              <a:t>Title Text</a:t>
            </a:r>
          </a:p>
        </p:txBody>
      </p:sp>
      <p:sp>
        <p:nvSpPr>
          <p:cNvPr id="3" name="Body Level One…"/>
          <p:cNvSpPr txBox="1">
            <a:spLocks noGrp="1"/>
          </p:cNvSpPr>
          <p:nvPr>
            <p:ph type="body" idx="1"/>
          </p:nvPr>
        </p:nvSpPr>
        <p:spPr>
          <a:xfrm>
            <a:off x="611694" y="2964950"/>
            <a:ext cx="6650613" cy="70668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1405" tIns="51405" rIns="51405" bIns="51405">
            <a:normAutofit/>
          </a:bodyPr>
          <a:lstStyle/>
          <a:p>
            <a:r>
              <a:t>Body Level One</a:t>
            </a:r>
          </a:p>
          <a:p>
            <a:pPr lvl="1"/>
            <a:r>
              <a:t>Body Level Two</a:t>
            </a:r>
          </a:p>
          <a:p>
            <a:pPr lvl="2"/>
            <a:r>
              <a:t>Body Level Three</a:t>
            </a:r>
          </a:p>
          <a:p>
            <a:pPr lvl="3"/>
            <a:r>
              <a:t>Body Level Four</a:t>
            </a:r>
          </a:p>
          <a:p>
            <a:pPr lvl="4"/>
            <a:r>
              <a:t>Body Level Five</a:t>
            </a:r>
          </a:p>
        </p:txBody>
      </p:sp>
      <p:sp>
        <p:nvSpPr>
          <p:cNvPr id="4" name="01"/>
          <p:cNvSpPr txBox="1">
            <a:spLocks noGrp="1"/>
          </p:cNvSpPr>
          <p:nvPr>
            <p:ph type="sldNum" sz="quarter" idx="2"/>
          </p:nvPr>
        </p:nvSpPr>
        <p:spPr>
          <a:xfrm>
            <a:off x="7018058" y="10499740"/>
            <a:ext cx="244249" cy="239883"/>
          </a:xfrm>
          <a:prstGeom prst="rect">
            <a:avLst/>
          </a:prstGeom>
          <a:ln w="12700">
            <a:miter lim="400000"/>
          </a:ln>
        </p:spPr>
        <p:txBody>
          <a:bodyPr wrap="none" lIns="51405" tIns="51405" rIns="51405" bIns="51405" anchor="ctr">
            <a:spAutoFit/>
          </a:bodyPr>
          <a:lstStyle>
            <a:lvl1pPr algn="r">
              <a:defRPr sz="10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ransition spd="med"/>
  <p:txStyles>
    <p:titleStyle>
      <a:lvl1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1pPr>
      <a:lvl2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2pPr>
      <a:lvl3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3pPr>
      <a:lvl4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4pPr>
      <a:lvl5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5pPr>
      <a:lvl6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6pPr>
      <a:lvl7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7pPr>
      <a:lvl8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8pPr>
      <a:lvl9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9pPr>
    </p:titleStyle>
    <p:bodyStyle>
      <a:lvl1pPr marL="179614" marR="0" indent="-179614"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1pPr>
      <a:lvl2pPr marL="552450" marR="0" indent="-209550"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2pPr>
      <a:lvl3pPr marL="937260" marR="0" indent="-251460"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3pPr>
      <a:lvl4pPr marL="13188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4pPr>
      <a:lvl5pPr marL="16617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5pPr>
      <a:lvl6pPr marL="20046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6pPr>
      <a:lvl7pPr marL="23475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7pPr>
      <a:lvl8pPr marL="26904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8pPr>
      <a:lvl9pPr marL="30333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9pPr>
    </p:bodyStyle>
    <p:otherStyle>
      <a:lvl1pPr marL="0" marR="0" indent="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1pPr>
      <a:lvl2pPr marL="0" marR="0" indent="4572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2pPr>
      <a:lvl3pPr marL="0" marR="0" indent="9144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3pPr>
      <a:lvl4pPr marL="0" marR="0" indent="13716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4pPr>
      <a:lvl5pPr marL="0" marR="0" indent="18288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5pPr>
      <a:lvl6pPr marL="0" marR="0" indent="22860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6pPr>
      <a:lvl7pPr marL="0" marR="0" indent="27432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7pPr>
      <a:lvl8pPr marL="0" marR="0" indent="32004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8pPr>
      <a:lvl9pPr marL="0" marR="0" indent="36576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0.xml"/><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Rectangle"/>
          <p:cNvSpPr/>
          <p:nvPr/>
        </p:nvSpPr>
        <p:spPr>
          <a:xfrm>
            <a:off x="4571" y="9322"/>
            <a:ext cx="2837953" cy="11119256"/>
          </a:xfrm>
          <a:prstGeom prst="rect">
            <a:avLst/>
          </a:prstGeom>
          <a:solidFill>
            <a:srgbClr val="E5ECF4"/>
          </a:solidFill>
          <a:ln w="3175">
            <a:miter lim="400000"/>
          </a:ln>
        </p:spPr>
        <p:txBody>
          <a:bodyPr lIns="50800" tIns="50800" rIns="50800" bIns="50800" anchor="ctr"/>
          <a:lstStyle/>
          <a:p>
            <a:pPr algn="ctr" defTabSz="584200">
              <a:defRPr sz="1200">
                <a:solidFill>
                  <a:srgbClr val="FFFFFF"/>
                </a:solidFill>
                <a:latin typeface="Helvetica Neue Medium"/>
                <a:ea typeface="Helvetica Neue Medium"/>
                <a:cs typeface="Helvetica Neue Medium"/>
                <a:sym typeface="Helvetica Neue Medium"/>
              </a:defRPr>
            </a:pPr>
            <a:endParaRPr/>
          </a:p>
        </p:txBody>
      </p:sp>
      <p:sp>
        <p:nvSpPr>
          <p:cNvPr id="115" name="Rectangle"/>
          <p:cNvSpPr/>
          <p:nvPr/>
        </p:nvSpPr>
        <p:spPr>
          <a:xfrm>
            <a:off x="2836625" y="-4010"/>
            <a:ext cx="5041946" cy="1886432"/>
          </a:xfrm>
          <a:prstGeom prst="rect">
            <a:avLst/>
          </a:prstGeom>
          <a:solidFill>
            <a:srgbClr val="F0F0F0"/>
          </a:solidFill>
          <a:ln w="3175">
            <a:miter lim="400000"/>
          </a:ln>
        </p:spPr>
        <p:txBody>
          <a:bodyPr lIns="50800" tIns="50800" rIns="50800" bIns="50800" anchor="ctr"/>
          <a:lstStyle/>
          <a:p>
            <a:pPr algn="ctr" defTabSz="584200">
              <a:defRPr sz="1200">
                <a:solidFill>
                  <a:srgbClr val="1D3557"/>
                </a:solidFill>
                <a:latin typeface="Helvetica Neue Medium"/>
                <a:ea typeface="Helvetica Neue Medium"/>
                <a:cs typeface="Helvetica Neue Medium"/>
                <a:sym typeface="Helvetica Neue Medium"/>
              </a:defRPr>
            </a:pPr>
            <a:endParaRPr/>
          </a:p>
        </p:txBody>
      </p:sp>
      <p:grpSp>
        <p:nvGrpSpPr>
          <p:cNvPr id="118" name="Group"/>
          <p:cNvGrpSpPr/>
          <p:nvPr/>
        </p:nvGrpSpPr>
        <p:grpSpPr>
          <a:xfrm>
            <a:off x="2976979" y="466462"/>
            <a:ext cx="4735841" cy="945488"/>
            <a:chOff x="0" y="0"/>
            <a:chExt cx="4735839" cy="945486"/>
          </a:xfrm>
        </p:grpSpPr>
        <p:sp>
          <p:nvSpPr>
            <p:cNvPr id="116" name="Lily Brown"/>
            <p:cNvSpPr txBox="1"/>
            <p:nvPr/>
          </p:nvSpPr>
          <p:spPr>
            <a:xfrm>
              <a:off x="0" y="-1"/>
              <a:ext cx="4735840" cy="65902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lgn="ctr" defTabSz="457200">
                <a:defRPr sz="3000" cap="all" spc="450">
                  <a:latin typeface="Helvetica Neue"/>
                  <a:ea typeface="Helvetica Neue"/>
                  <a:cs typeface="Helvetica Neue"/>
                  <a:sym typeface="Helvetica Neue"/>
                </a:defRPr>
              </a:lvl1pPr>
            </a:lstStyle>
            <a:p>
              <a:r>
                <a:t>Lily Brown</a:t>
              </a:r>
            </a:p>
          </p:txBody>
        </p:sp>
        <p:sp>
          <p:nvSpPr>
            <p:cNvPr id="117" name="Lawyer"/>
            <p:cNvSpPr txBox="1"/>
            <p:nvPr/>
          </p:nvSpPr>
          <p:spPr>
            <a:xfrm>
              <a:off x="-1" y="498104"/>
              <a:ext cx="4726753" cy="44738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lgn="ctr" defTabSz="457200">
                <a:defRPr sz="1400" cap="all" spc="308">
                  <a:solidFill>
                    <a:srgbClr val="8B4513"/>
                  </a:solidFill>
                  <a:latin typeface="Helvetica Neue Light"/>
                  <a:ea typeface="Helvetica Neue Light"/>
                  <a:cs typeface="Helvetica Neue Light"/>
                  <a:sym typeface="Helvetica Neue Light"/>
                </a:defRPr>
              </a:lvl1pPr>
            </a:lstStyle>
            <a:p>
              <a:r>
                <a:t>Lawyer</a:t>
              </a:r>
            </a:p>
          </p:txBody>
        </p:sp>
      </p:grpSp>
      <p:sp>
        <p:nvSpPr>
          <p:cNvPr id="119" name="Results-driven and highly skilled Lawyer with a proven track record of success in providing expert legal counsel and representation. Possessing a strong background in contract law, litigation, and client advocacy. Adept at analyzing complex legal issues "/>
          <p:cNvSpPr txBox="1"/>
          <p:nvPr/>
        </p:nvSpPr>
        <p:spPr>
          <a:xfrm>
            <a:off x="3159681" y="2641532"/>
            <a:ext cx="4408465" cy="13795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algn="just" defTabSz="457200">
              <a:lnSpc>
                <a:spcPct val="130000"/>
              </a:lnSpc>
              <a:defRPr sz="900">
                <a:solidFill>
                  <a:srgbClr val="333333"/>
                </a:solidFill>
                <a:latin typeface="Helvetica Neue Light"/>
                <a:ea typeface="Helvetica Neue Light"/>
                <a:cs typeface="Helvetica Neue Light"/>
                <a:sym typeface="Helvetica Neue Light"/>
              </a:defRPr>
            </a:lvl1pPr>
          </a:lstStyle>
          <a:p>
            <a:r>
              <a:t>Results-driven and highly skilled Lawyer with a proven track record of success in providing expert legal counsel and representation. Possessing a strong background in contract law, litigation, and client advocacy. Adept at analyzing complex legal issues and crafting innovative legal strategies. Committed to upholding the highest standards of ethics and integrity in all legal matters.</a:t>
            </a:r>
          </a:p>
        </p:txBody>
      </p:sp>
      <p:sp>
        <p:nvSpPr>
          <p:cNvPr id="120" name="Professional Summary:"/>
          <p:cNvSpPr txBox="1"/>
          <p:nvPr/>
        </p:nvSpPr>
        <p:spPr>
          <a:xfrm>
            <a:off x="3160984" y="2065607"/>
            <a:ext cx="3563503" cy="4473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457200">
              <a:defRPr sz="1300" cap="all" spc="455">
                <a:solidFill>
                  <a:srgbClr val="8B4513"/>
                </a:solidFill>
                <a:latin typeface="Helvetica Neue"/>
                <a:ea typeface="Helvetica Neue"/>
                <a:cs typeface="Helvetica Neue"/>
                <a:sym typeface="Helvetica Neue"/>
              </a:defRPr>
            </a:lvl1pPr>
          </a:lstStyle>
          <a:p>
            <a:r>
              <a:t>Professional Summary:</a:t>
            </a:r>
          </a:p>
        </p:txBody>
      </p:sp>
      <p:sp>
        <p:nvSpPr>
          <p:cNvPr id="121" name="Represent clients in civil litigation cases, including contract disputes, employment law matters, and personal injury claims.…"/>
          <p:cNvSpPr txBox="1"/>
          <p:nvPr/>
        </p:nvSpPr>
        <p:spPr>
          <a:xfrm>
            <a:off x="3159681" y="5012470"/>
            <a:ext cx="4408465" cy="11327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pPr marL="90236" indent="-90236" algn="just" defTabSz="457200">
              <a:lnSpc>
                <a:spcPct val="130000"/>
              </a:lnSpc>
              <a:buSzPct val="100000"/>
              <a:buChar char="•"/>
              <a:defRPr sz="900">
                <a:solidFill>
                  <a:srgbClr val="333333"/>
                </a:solidFill>
                <a:latin typeface="Helvetica Neue Light"/>
                <a:ea typeface="Helvetica Neue Light"/>
                <a:cs typeface="Helvetica Neue Light"/>
                <a:sym typeface="Helvetica Neue Light"/>
              </a:defRPr>
            </a:pPr>
            <a:r>
              <a:t>Represent clients in civil litigation cases, including contract disputes, employment law matters, and personal injury claims.</a:t>
            </a:r>
          </a:p>
          <a:p>
            <a:pPr marL="90236" indent="-90236" algn="just" defTabSz="457200">
              <a:lnSpc>
                <a:spcPct val="130000"/>
              </a:lnSpc>
              <a:buSzPct val="100000"/>
              <a:buChar char="•"/>
              <a:defRPr sz="900">
                <a:solidFill>
                  <a:srgbClr val="333333"/>
                </a:solidFill>
                <a:latin typeface="Helvetica Neue Light"/>
                <a:ea typeface="Helvetica Neue Light"/>
                <a:cs typeface="Helvetica Neue Light"/>
                <a:sym typeface="Helvetica Neue Light"/>
              </a:defRPr>
            </a:pPr>
            <a:r>
              <a:t>Conduct legal research and draft legal documents, such as briefs, pleadings, and motions.</a:t>
            </a:r>
          </a:p>
          <a:p>
            <a:pPr marL="90236" indent="-90236" algn="just" defTabSz="457200">
              <a:lnSpc>
                <a:spcPct val="130000"/>
              </a:lnSpc>
              <a:buSzPct val="100000"/>
              <a:buChar char="•"/>
              <a:defRPr sz="900">
                <a:solidFill>
                  <a:srgbClr val="333333"/>
                </a:solidFill>
                <a:latin typeface="Helvetica Neue Light"/>
                <a:ea typeface="Helvetica Neue Light"/>
                <a:cs typeface="Helvetica Neue Light"/>
                <a:sym typeface="Helvetica Neue Light"/>
              </a:defRPr>
            </a:pPr>
            <a:r>
              <a:t>Negotiate settlements on behalf of clients, achieving favorable outcomes and resolving disputes efficiently.</a:t>
            </a:r>
          </a:p>
          <a:p>
            <a:pPr algn="just" defTabSz="457200">
              <a:lnSpc>
                <a:spcPct val="130000"/>
              </a:lnSpc>
              <a:defRPr sz="900">
                <a:solidFill>
                  <a:srgbClr val="333333"/>
                </a:solidFill>
                <a:latin typeface="Helvetica Neue Light"/>
                <a:ea typeface="Helvetica Neue Light"/>
                <a:cs typeface="Helvetica Neue Light"/>
                <a:sym typeface="Helvetica Neue Light"/>
              </a:defRPr>
            </a:pPr>
            <a:r>
              <a:t>- Provide legal counsel to clients on a wide range of legal issues, ensuring compliance with relevant laws and regulations.</a:t>
            </a:r>
          </a:p>
          <a:p>
            <a:pPr algn="just" defTabSz="457200">
              <a:lnSpc>
                <a:spcPct val="130000"/>
              </a:lnSpc>
              <a:defRPr sz="900">
                <a:solidFill>
                  <a:srgbClr val="333333"/>
                </a:solidFill>
                <a:latin typeface="Helvetica Neue Light"/>
                <a:ea typeface="Helvetica Neue Light"/>
                <a:cs typeface="Helvetica Neue Light"/>
                <a:sym typeface="Helvetica Neue Light"/>
              </a:defRPr>
            </a:pPr>
            <a:r>
              <a:t>- Manage a caseload of diverse legal matters, prioritizing tasks and deadlines effectively.</a:t>
            </a:r>
          </a:p>
        </p:txBody>
      </p:sp>
      <p:sp>
        <p:nvSpPr>
          <p:cNvPr id="122" name="Professional Experience"/>
          <p:cNvSpPr txBox="1"/>
          <p:nvPr/>
        </p:nvSpPr>
        <p:spPr>
          <a:xfrm>
            <a:off x="3105878" y="4033985"/>
            <a:ext cx="3829803" cy="4473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457200">
              <a:defRPr sz="1300" cap="all" spc="403">
                <a:solidFill>
                  <a:srgbClr val="8B4513"/>
                </a:solidFill>
                <a:latin typeface="Helvetica Neue"/>
                <a:ea typeface="Helvetica Neue"/>
                <a:cs typeface="Helvetica Neue"/>
                <a:sym typeface="Helvetica Neue"/>
              </a:defRPr>
            </a:lvl1pPr>
          </a:lstStyle>
          <a:p>
            <a:r>
              <a:t>Professional Experience</a:t>
            </a:r>
          </a:p>
        </p:txBody>
      </p:sp>
      <p:sp>
        <p:nvSpPr>
          <p:cNvPr id="123" name="Senior Associate Lawyer"/>
          <p:cNvSpPr txBox="1"/>
          <p:nvPr/>
        </p:nvSpPr>
        <p:spPr>
          <a:xfrm>
            <a:off x="3173611" y="4620694"/>
            <a:ext cx="2465645" cy="1643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defTabSz="457200">
              <a:lnSpc>
                <a:spcPct val="120000"/>
              </a:lnSpc>
              <a:defRPr sz="900" b="1" cap="all" spc="45">
                <a:solidFill>
                  <a:srgbClr val="1D3557"/>
                </a:solidFill>
                <a:latin typeface="Helvetica Neue"/>
                <a:ea typeface="Helvetica Neue"/>
                <a:cs typeface="Helvetica Neue"/>
                <a:sym typeface="Helvetica Neue"/>
              </a:defRPr>
            </a:lvl1pPr>
          </a:lstStyle>
          <a:p>
            <a:r>
              <a:t>Senior Associate Lawyer</a:t>
            </a:r>
          </a:p>
        </p:txBody>
      </p:sp>
      <p:sp>
        <p:nvSpPr>
          <p:cNvPr id="124" name="Company Name | Location | Dates of Employment"/>
          <p:cNvSpPr txBox="1"/>
          <p:nvPr/>
        </p:nvSpPr>
        <p:spPr>
          <a:xfrm>
            <a:off x="3178696" y="4808487"/>
            <a:ext cx="4370436" cy="217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defTabSz="457200">
              <a:lnSpc>
                <a:spcPct val="120000"/>
              </a:lnSpc>
              <a:defRPr sz="900" cap="all">
                <a:solidFill>
                  <a:srgbClr val="333333"/>
                </a:solidFill>
                <a:latin typeface="Helvetica Neue"/>
                <a:ea typeface="Helvetica Neue"/>
                <a:cs typeface="Helvetica Neue"/>
                <a:sym typeface="Helvetica Neue"/>
              </a:defRPr>
            </a:lvl1pPr>
          </a:lstStyle>
          <a:p>
            <a:r>
              <a:t>Company Name | Location | Dates of Employment</a:t>
            </a:r>
          </a:p>
        </p:txBody>
      </p:sp>
      <p:sp>
        <p:nvSpPr>
          <p:cNvPr id="125" name="References"/>
          <p:cNvSpPr txBox="1"/>
          <p:nvPr/>
        </p:nvSpPr>
        <p:spPr>
          <a:xfrm>
            <a:off x="3089839" y="8453421"/>
            <a:ext cx="3344623" cy="4473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457200">
              <a:defRPr sz="1300" cap="all" spc="156">
                <a:solidFill>
                  <a:srgbClr val="8B4513"/>
                </a:solidFill>
                <a:latin typeface="Helvetica Neue"/>
                <a:ea typeface="Helvetica Neue"/>
                <a:cs typeface="Helvetica Neue"/>
                <a:sym typeface="Helvetica Neue"/>
              </a:defRPr>
            </a:lvl1pPr>
          </a:lstStyle>
          <a:p>
            <a:r>
              <a:t>References</a:t>
            </a:r>
          </a:p>
        </p:txBody>
      </p:sp>
      <p:sp>
        <p:nvSpPr>
          <p:cNvPr id="126" name="Contacts"/>
          <p:cNvSpPr txBox="1"/>
          <p:nvPr/>
        </p:nvSpPr>
        <p:spPr>
          <a:xfrm>
            <a:off x="682130" y="2065607"/>
            <a:ext cx="2081622" cy="4473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457200">
              <a:defRPr sz="1300" cap="all" spc="455">
                <a:solidFill>
                  <a:srgbClr val="1E3A5F"/>
                </a:solidFill>
                <a:latin typeface="Helvetica Neue"/>
                <a:ea typeface="Helvetica Neue"/>
                <a:cs typeface="Helvetica Neue"/>
                <a:sym typeface="Helvetica Neue"/>
              </a:defRPr>
            </a:lvl1pPr>
          </a:lstStyle>
          <a:p>
            <a:r>
              <a:t>Contacts</a:t>
            </a:r>
          </a:p>
        </p:txBody>
      </p:sp>
      <p:grpSp>
        <p:nvGrpSpPr>
          <p:cNvPr id="134" name="Group"/>
          <p:cNvGrpSpPr/>
          <p:nvPr/>
        </p:nvGrpSpPr>
        <p:grpSpPr>
          <a:xfrm>
            <a:off x="643835" y="2582815"/>
            <a:ext cx="2121267" cy="1220165"/>
            <a:chOff x="0" y="0"/>
            <a:chExt cx="2121265" cy="1220163"/>
          </a:xfrm>
        </p:grpSpPr>
        <p:sp>
          <p:nvSpPr>
            <p:cNvPr id="127" name="[Your Address]"/>
            <p:cNvSpPr txBox="1"/>
            <p:nvPr/>
          </p:nvSpPr>
          <p:spPr>
            <a:xfrm>
              <a:off x="366269" y="931893"/>
              <a:ext cx="1525930" cy="28827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noAutofit/>
            </a:bodyPr>
            <a:lstStyle>
              <a:lvl1pPr defTabSz="457200">
                <a:defRPr sz="900">
                  <a:solidFill>
                    <a:srgbClr val="333333"/>
                  </a:solidFill>
                  <a:latin typeface="Helvetica Neue"/>
                  <a:ea typeface="Helvetica Neue"/>
                  <a:cs typeface="Helvetica Neue"/>
                  <a:sym typeface="Helvetica Neue"/>
                </a:defRPr>
              </a:lvl1pPr>
            </a:lstStyle>
            <a:p>
              <a:r>
                <a:t>[Your Address]</a:t>
              </a:r>
            </a:p>
          </p:txBody>
        </p:sp>
        <p:sp>
          <p:nvSpPr>
            <p:cNvPr id="128" name="[Your Phone Number]"/>
            <p:cNvSpPr txBox="1"/>
            <p:nvPr/>
          </p:nvSpPr>
          <p:spPr>
            <a:xfrm>
              <a:off x="372619" y="0"/>
              <a:ext cx="1328520" cy="28827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457200">
                <a:defRPr sz="900">
                  <a:solidFill>
                    <a:srgbClr val="333333"/>
                  </a:solidFill>
                  <a:latin typeface="Helvetica Neue"/>
                  <a:ea typeface="Helvetica Neue"/>
                  <a:cs typeface="Helvetica Neue"/>
                  <a:sym typeface="Helvetica Neue"/>
                </a:defRPr>
              </a:lvl1pPr>
            </a:lstStyle>
            <a:p>
              <a:r>
                <a:t>[Your Phone Number]</a:t>
              </a:r>
            </a:p>
          </p:txBody>
        </p:sp>
        <p:sp>
          <p:nvSpPr>
            <p:cNvPr id="129" name="[Your Email]"/>
            <p:cNvSpPr txBox="1"/>
            <p:nvPr/>
          </p:nvSpPr>
          <p:spPr>
            <a:xfrm>
              <a:off x="372619" y="351362"/>
              <a:ext cx="1748647" cy="28827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457200">
                <a:defRPr sz="900">
                  <a:solidFill>
                    <a:srgbClr val="333333"/>
                  </a:solidFill>
                  <a:latin typeface="Helvetica Neue"/>
                  <a:ea typeface="Helvetica Neue"/>
                  <a:cs typeface="Helvetica Neue"/>
                  <a:sym typeface="Helvetica Neue"/>
                </a:defRPr>
              </a:lvl1pPr>
            </a:lstStyle>
            <a:p>
              <a:r>
                <a:t>[Your Email]</a:t>
              </a:r>
            </a:p>
          </p:txBody>
        </p:sp>
        <p:sp>
          <p:nvSpPr>
            <p:cNvPr id="130" name="Country, Zip Postal Code"/>
            <p:cNvSpPr txBox="1"/>
            <p:nvPr/>
          </p:nvSpPr>
          <p:spPr>
            <a:xfrm>
              <a:off x="366269" y="732858"/>
              <a:ext cx="1525930" cy="28827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noAutofit/>
            </a:bodyPr>
            <a:lstStyle>
              <a:lvl1pPr defTabSz="457200">
                <a:defRPr sz="900">
                  <a:solidFill>
                    <a:srgbClr val="333333"/>
                  </a:solidFill>
                  <a:latin typeface="Helvetica Neue"/>
                  <a:ea typeface="Helvetica Neue"/>
                  <a:cs typeface="Helvetica Neue"/>
                  <a:sym typeface="Helvetica Neue"/>
                </a:defRPr>
              </a:lvl1pPr>
            </a:lstStyle>
            <a:p>
              <a:r>
                <a:t>Country, Zip Postal Code</a:t>
              </a:r>
            </a:p>
          </p:txBody>
        </p:sp>
        <p:pic>
          <p:nvPicPr>
            <p:cNvPr id="131" name="Group 10.png" descr="Group 10.png"/>
            <p:cNvPicPr>
              <a:picLocks noChangeAspect="1"/>
            </p:cNvPicPr>
            <p:nvPr/>
          </p:nvPicPr>
          <p:blipFill>
            <a:blip r:embed="rId2"/>
            <a:srcRect/>
            <a:stretch>
              <a:fillRect/>
            </a:stretch>
          </p:blipFill>
          <p:spPr>
            <a:xfrm>
              <a:off x="31968" y="372246"/>
              <a:ext cx="275690" cy="275690"/>
            </a:xfrm>
            <a:prstGeom prst="rect">
              <a:avLst/>
            </a:prstGeom>
            <a:ln w="12700" cap="flat">
              <a:noFill/>
              <a:miter lim="400000"/>
            </a:ln>
            <a:effectLst>
              <a:outerShdw blurRad="63500" dist="25400" dir="5400000" rotWithShape="0">
                <a:srgbClr val="000000">
                  <a:alpha val="50000"/>
                </a:srgbClr>
              </a:outerShdw>
            </a:effectLst>
          </p:spPr>
        </p:pic>
        <p:pic>
          <p:nvPicPr>
            <p:cNvPr id="132" name="Group 12.png" descr="Group 12.png"/>
            <p:cNvPicPr>
              <a:picLocks noChangeAspect="1"/>
            </p:cNvPicPr>
            <p:nvPr/>
          </p:nvPicPr>
          <p:blipFill>
            <a:blip r:embed="rId3"/>
            <a:srcRect l="9013" t="9013" r="9013" b="9013"/>
            <a:stretch>
              <a:fillRect/>
            </a:stretch>
          </p:blipFill>
          <p:spPr>
            <a:xfrm>
              <a:off x="0" y="724756"/>
              <a:ext cx="317353" cy="317354"/>
            </a:xfrm>
            <a:prstGeom prst="rect">
              <a:avLst/>
            </a:prstGeom>
            <a:ln w="12700" cap="flat">
              <a:noFill/>
              <a:miter lim="400000"/>
            </a:ln>
            <a:effectLst>
              <a:outerShdw blurRad="63500" dist="25400" dir="5400000" rotWithShape="0">
                <a:srgbClr val="000000">
                  <a:alpha val="50000"/>
                </a:srgbClr>
              </a:outerShdw>
            </a:effectLst>
          </p:spPr>
        </p:pic>
        <p:pic>
          <p:nvPicPr>
            <p:cNvPr id="133" name="Group 13.png" descr="Group 13.png"/>
            <p:cNvPicPr>
              <a:picLocks noChangeAspect="1"/>
            </p:cNvPicPr>
            <p:nvPr/>
          </p:nvPicPr>
          <p:blipFill>
            <a:blip r:embed="rId4"/>
            <a:srcRect/>
            <a:stretch>
              <a:fillRect/>
            </a:stretch>
          </p:blipFill>
          <p:spPr>
            <a:xfrm>
              <a:off x="32804" y="21720"/>
              <a:ext cx="274017" cy="274017"/>
            </a:xfrm>
            <a:prstGeom prst="rect">
              <a:avLst/>
            </a:prstGeom>
            <a:ln w="12700" cap="flat">
              <a:noFill/>
              <a:miter lim="400000"/>
            </a:ln>
            <a:effectLst>
              <a:outerShdw blurRad="63500" dist="25400" dir="5400000" rotWithShape="0">
                <a:srgbClr val="000000">
                  <a:alpha val="50000"/>
                </a:srgbClr>
              </a:outerShdw>
            </a:effectLst>
          </p:spPr>
        </p:pic>
      </p:grpSp>
      <p:sp>
        <p:nvSpPr>
          <p:cNvPr id="135" name="Line"/>
          <p:cNvSpPr/>
          <p:nvPr/>
        </p:nvSpPr>
        <p:spPr>
          <a:xfrm flipH="1" flipV="1">
            <a:off x="675470" y="2506639"/>
            <a:ext cx="5804964" cy="1"/>
          </a:xfrm>
          <a:prstGeom prst="line">
            <a:avLst/>
          </a:prstGeom>
          <a:ln w="12700">
            <a:solidFill>
              <a:srgbClr val="1E3A5F"/>
            </a:solidFill>
            <a:miter/>
          </a:ln>
        </p:spPr>
        <p:txBody>
          <a:bodyPr lIns="50800" tIns="50800" rIns="50800" bIns="50800"/>
          <a:lstStyle/>
          <a:p>
            <a:pPr defTabSz="457200">
              <a:defRPr sz="1100">
                <a:latin typeface="Helvetica Neue"/>
                <a:ea typeface="Helvetica Neue"/>
                <a:cs typeface="Helvetica Neue"/>
                <a:sym typeface="Helvetica Neue"/>
              </a:defRPr>
            </a:pPr>
            <a:endParaRPr/>
          </a:p>
        </p:txBody>
      </p:sp>
      <p:sp>
        <p:nvSpPr>
          <p:cNvPr id="136" name="Education"/>
          <p:cNvSpPr txBox="1"/>
          <p:nvPr/>
        </p:nvSpPr>
        <p:spPr>
          <a:xfrm>
            <a:off x="683277" y="4033956"/>
            <a:ext cx="2016983" cy="4473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457200">
              <a:defRPr sz="1300" cap="all" spc="455">
                <a:solidFill>
                  <a:srgbClr val="1E3A5F"/>
                </a:solidFill>
                <a:latin typeface="Helvetica Neue"/>
                <a:ea typeface="Helvetica Neue"/>
                <a:cs typeface="Helvetica Neue"/>
                <a:sym typeface="Helvetica Neue"/>
              </a:defRPr>
            </a:lvl1pPr>
          </a:lstStyle>
          <a:p>
            <a:r>
              <a:t>Education</a:t>
            </a:r>
          </a:p>
        </p:txBody>
      </p:sp>
      <p:sp>
        <p:nvSpPr>
          <p:cNvPr id="137" name="Line"/>
          <p:cNvSpPr/>
          <p:nvPr/>
        </p:nvSpPr>
        <p:spPr>
          <a:xfrm flipH="1" flipV="1">
            <a:off x="593529" y="4422980"/>
            <a:ext cx="5968846" cy="1"/>
          </a:xfrm>
          <a:prstGeom prst="line">
            <a:avLst/>
          </a:prstGeom>
          <a:ln w="12700">
            <a:solidFill>
              <a:srgbClr val="1E3A5F"/>
            </a:solidFill>
            <a:miter lim="400000"/>
          </a:ln>
        </p:spPr>
        <p:txBody>
          <a:bodyPr lIns="50800" tIns="50800" rIns="50800" bIns="50800"/>
          <a:lstStyle/>
          <a:p>
            <a:pPr defTabSz="457200">
              <a:defRPr sz="1100">
                <a:latin typeface="Helvetica Neue"/>
                <a:ea typeface="Helvetica Neue"/>
                <a:cs typeface="Helvetica Neue"/>
                <a:sym typeface="Helvetica Neue"/>
              </a:defRPr>
            </a:pPr>
            <a:endParaRPr/>
          </a:p>
        </p:txBody>
      </p:sp>
      <p:sp>
        <p:nvSpPr>
          <p:cNvPr id="138" name="Law School Name…"/>
          <p:cNvSpPr txBox="1"/>
          <p:nvPr/>
        </p:nvSpPr>
        <p:spPr>
          <a:xfrm>
            <a:off x="766179" y="4780236"/>
            <a:ext cx="1978164" cy="5993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pPr defTabSz="457200">
              <a:lnSpc>
                <a:spcPct val="120000"/>
              </a:lnSpc>
              <a:defRPr sz="900">
                <a:solidFill>
                  <a:srgbClr val="333333"/>
                </a:solidFill>
                <a:latin typeface="Helvetica Neue"/>
                <a:ea typeface="Helvetica Neue"/>
                <a:cs typeface="Helvetica Neue"/>
                <a:sym typeface="Helvetica Neue"/>
              </a:defRPr>
            </a:pPr>
            <a:r>
              <a:t>Law School Name</a:t>
            </a:r>
          </a:p>
          <a:p>
            <a:pPr defTabSz="457200">
              <a:lnSpc>
                <a:spcPct val="120000"/>
              </a:lnSpc>
              <a:defRPr sz="900">
                <a:solidFill>
                  <a:srgbClr val="333333"/>
                </a:solidFill>
                <a:latin typeface="Helvetica Neue"/>
                <a:ea typeface="Helvetica Neue"/>
                <a:cs typeface="Helvetica Neue"/>
                <a:sym typeface="Helvetica Neue"/>
              </a:defRPr>
            </a:pPr>
            <a:r>
              <a:t>City, State, Year</a:t>
            </a:r>
          </a:p>
          <a:p>
            <a:pPr defTabSz="457200">
              <a:lnSpc>
                <a:spcPct val="120000"/>
              </a:lnSpc>
              <a:defRPr sz="900">
                <a:solidFill>
                  <a:srgbClr val="333333"/>
                </a:solidFill>
                <a:latin typeface="Helvetica Neue"/>
                <a:ea typeface="Helvetica Neue"/>
                <a:cs typeface="Helvetica Neue"/>
                <a:sym typeface="Helvetica Neue"/>
              </a:defRPr>
            </a:pPr>
            <a:r>
              <a:t>Honors: [If applicable]</a:t>
            </a:r>
          </a:p>
        </p:txBody>
      </p:sp>
      <p:sp>
        <p:nvSpPr>
          <p:cNvPr id="139" name="Key Skills:"/>
          <p:cNvSpPr txBox="1"/>
          <p:nvPr/>
        </p:nvSpPr>
        <p:spPr>
          <a:xfrm>
            <a:off x="643835" y="8461563"/>
            <a:ext cx="2121267" cy="4473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457200">
              <a:defRPr sz="1300" cap="all" spc="455">
                <a:solidFill>
                  <a:srgbClr val="1E3A5F"/>
                </a:solidFill>
                <a:latin typeface="Helvetica Neue"/>
                <a:ea typeface="Helvetica Neue"/>
                <a:cs typeface="Helvetica Neue"/>
                <a:sym typeface="Helvetica Neue"/>
              </a:defRPr>
            </a:lvl1pPr>
          </a:lstStyle>
          <a:p>
            <a:r>
              <a:t>Key Skills:</a:t>
            </a:r>
          </a:p>
        </p:txBody>
      </p:sp>
      <p:sp>
        <p:nvSpPr>
          <p:cNvPr id="140" name="John Doe"/>
          <p:cNvSpPr txBox="1"/>
          <p:nvPr/>
        </p:nvSpPr>
        <p:spPr>
          <a:xfrm>
            <a:off x="3207478" y="8993120"/>
            <a:ext cx="1899311" cy="1643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defTabSz="457200">
              <a:lnSpc>
                <a:spcPct val="120000"/>
              </a:lnSpc>
              <a:defRPr sz="900" b="1" cap="all" spc="45">
                <a:solidFill>
                  <a:srgbClr val="1D3557"/>
                </a:solidFill>
                <a:latin typeface="Helvetica Neue"/>
                <a:ea typeface="Helvetica Neue"/>
                <a:cs typeface="Helvetica Neue"/>
                <a:sym typeface="Helvetica Neue"/>
              </a:defRPr>
            </a:lvl1pPr>
          </a:lstStyle>
          <a:p>
            <a:r>
              <a:t>John Doe</a:t>
            </a:r>
          </a:p>
        </p:txBody>
      </p:sp>
      <p:sp>
        <p:nvSpPr>
          <p:cNvPr id="141" name="Creative Director"/>
          <p:cNvSpPr txBox="1"/>
          <p:nvPr/>
        </p:nvSpPr>
        <p:spPr>
          <a:xfrm>
            <a:off x="3207478" y="9163815"/>
            <a:ext cx="1249795" cy="1643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defTabSz="457200">
              <a:lnSpc>
                <a:spcPct val="120000"/>
              </a:lnSpc>
              <a:defRPr sz="900" cap="all" spc="45">
                <a:solidFill>
                  <a:srgbClr val="333333"/>
                </a:solidFill>
                <a:latin typeface="Helvetica Neue Light"/>
                <a:ea typeface="Helvetica Neue Light"/>
                <a:cs typeface="Helvetica Neue Light"/>
                <a:sym typeface="Helvetica Neue Light"/>
              </a:defRPr>
            </a:lvl1pPr>
          </a:lstStyle>
          <a:p>
            <a:r>
              <a:t>Creative Director</a:t>
            </a:r>
          </a:p>
        </p:txBody>
      </p:sp>
      <p:sp>
        <p:nvSpPr>
          <p:cNvPr id="142" name="XYZ Agency"/>
          <p:cNvSpPr txBox="1"/>
          <p:nvPr/>
        </p:nvSpPr>
        <p:spPr>
          <a:xfrm>
            <a:off x="3207478" y="9362830"/>
            <a:ext cx="2092603" cy="1643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pPr defTabSz="457200">
              <a:lnSpc>
                <a:spcPct val="120000"/>
              </a:lnSpc>
              <a:defRPr sz="700" cap="all" spc="35">
                <a:latin typeface="Helvetica Neue Light"/>
                <a:ea typeface="Helvetica Neue Light"/>
                <a:cs typeface="Helvetica Neue Light"/>
                <a:sym typeface="Helvetica Neue Light"/>
              </a:defRPr>
            </a:pPr>
            <a:r>
              <a:t>XYZ </a:t>
            </a:r>
            <a:r>
              <a:rPr>
                <a:solidFill>
                  <a:srgbClr val="333333"/>
                </a:solidFill>
              </a:rPr>
              <a:t>Agency</a:t>
            </a:r>
          </a:p>
        </p:txBody>
      </p:sp>
      <p:sp>
        <p:nvSpPr>
          <p:cNvPr id="143" name="johndoe@xyzagency.com"/>
          <p:cNvSpPr txBox="1"/>
          <p:nvPr/>
        </p:nvSpPr>
        <p:spPr>
          <a:xfrm>
            <a:off x="3207478" y="9513969"/>
            <a:ext cx="1782185" cy="1276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defTabSz="457200">
              <a:lnSpc>
                <a:spcPct val="120000"/>
              </a:lnSpc>
              <a:defRPr sz="800" spc="40">
                <a:solidFill>
                  <a:srgbClr val="333333"/>
                </a:solidFill>
                <a:latin typeface="Helvetica Neue Light"/>
                <a:ea typeface="Helvetica Neue Light"/>
                <a:cs typeface="Helvetica Neue Light"/>
                <a:sym typeface="Helvetica Neue Light"/>
              </a:defRPr>
            </a:lvl1pPr>
          </a:lstStyle>
          <a:p>
            <a:r>
              <a:t>johndoe@xyzagency.com</a:t>
            </a:r>
          </a:p>
        </p:txBody>
      </p:sp>
      <p:sp>
        <p:nvSpPr>
          <p:cNvPr id="144" name="+1234 567 890"/>
          <p:cNvSpPr txBox="1"/>
          <p:nvPr/>
        </p:nvSpPr>
        <p:spPr>
          <a:xfrm>
            <a:off x="3207478" y="9684290"/>
            <a:ext cx="1782185" cy="1276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pPr defTabSz="457200">
              <a:lnSpc>
                <a:spcPct val="120000"/>
              </a:lnSpc>
              <a:defRPr sz="800" spc="40">
                <a:latin typeface="Helvetica Neue Light"/>
                <a:ea typeface="Helvetica Neue Light"/>
                <a:cs typeface="Helvetica Neue Light"/>
                <a:sym typeface="Helvetica Neue Light"/>
              </a:defRPr>
            </a:pPr>
            <a:r>
              <a:t>+1234 </a:t>
            </a:r>
            <a:r>
              <a:rPr>
                <a:solidFill>
                  <a:srgbClr val="333333"/>
                </a:solidFill>
              </a:rPr>
              <a:t>567</a:t>
            </a:r>
            <a:r>
              <a:t> 890</a:t>
            </a:r>
          </a:p>
        </p:txBody>
      </p:sp>
      <p:sp>
        <p:nvSpPr>
          <p:cNvPr id="145" name="Juris Doctor (J.D.)"/>
          <p:cNvSpPr txBox="1"/>
          <p:nvPr/>
        </p:nvSpPr>
        <p:spPr>
          <a:xfrm>
            <a:off x="766179" y="4602570"/>
            <a:ext cx="1978164" cy="1643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defTabSz="457200">
              <a:lnSpc>
                <a:spcPct val="120000"/>
              </a:lnSpc>
              <a:defRPr sz="900" b="1" cap="all" spc="45">
                <a:solidFill>
                  <a:srgbClr val="1D3557"/>
                </a:solidFill>
                <a:latin typeface="Helvetica Neue"/>
                <a:ea typeface="Helvetica Neue"/>
                <a:cs typeface="Helvetica Neue"/>
                <a:sym typeface="Helvetica Neue"/>
              </a:defRPr>
            </a:lvl1pPr>
          </a:lstStyle>
          <a:p>
            <a:r>
              <a:t>Juris Doctor (J.D.)</a:t>
            </a:r>
          </a:p>
        </p:txBody>
      </p:sp>
      <p:sp>
        <p:nvSpPr>
          <p:cNvPr id="146" name="Contract Law Expertise…"/>
          <p:cNvSpPr txBox="1"/>
          <p:nvPr/>
        </p:nvSpPr>
        <p:spPr>
          <a:xfrm>
            <a:off x="653187" y="8974477"/>
            <a:ext cx="2204148" cy="15401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pPr marL="90236" indent="-90236" defTabSz="457200">
              <a:lnSpc>
                <a:spcPct val="120000"/>
              </a:lnSpc>
              <a:buSzPct val="100000"/>
              <a:buChar char="•"/>
              <a:defRPr sz="900">
                <a:solidFill>
                  <a:srgbClr val="333333"/>
                </a:solidFill>
                <a:latin typeface="Helvetica Neue Medium"/>
                <a:ea typeface="Helvetica Neue Medium"/>
                <a:cs typeface="Helvetica Neue Medium"/>
                <a:sym typeface="Helvetica Neue Medium"/>
              </a:defRPr>
            </a:pPr>
            <a:r>
              <a:t>Contract Law Expertise</a:t>
            </a:r>
          </a:p>
          <a:p>
            <a:pPr marL="90236" indent="-90236" defTabSz="457200">
              <a:lnSpc>
                <a:spcPct val="120000"/>
              </a:lnSpc>
              <a:buSzPct val="100000"/>
              <a:buChar char="•"/>
              <a:defRPr sz="900">
                <a:solidFill>
                  <a:srgbClr val="333333"/>
                </a:solidFill>
                <a:latin typeface="Helvetica Neue Medium"/>
                <a:ea typeface="Helvetica Neue Medium"/>
                <a:cs typeface="Helvetica Neue Medium"/>
                <a:sym typeface="Helvetica Neue Medium"/>
              </a:defRPr>
            </a:pPr>
            <a:r>
              <a:t>Litigation and Dispute Resolution</a:t>
            </a:r>
          </a:p>
          <a:p>
            <a:pPr marL="90236" indent="-90236" defTabSz="457200">
              <a:lnSpc>
                <a:spcPct val="120000"/>
              </a:lnSpc>
              <a:buSzPct val="100000"/>
              <a:buChar char="•"/>
              <a:defRPr sz="900">
                <a:solidFill>
                  <a:srgbClr val="333333"/>
                </a:solidFill>
                <a:latin typeface="Helvetica Neue Medium"/>
                <a:ea typeface="Helvetica Neue Medium"/>
                <a:cs typeface="Helvetica Neue Medium"/>
                <a:sym typeface="Helvetica Neue Medium"/>
              </a:defRPr>
            </a:pPr>
            <a:r>
              <a:t>Legal Research and Analysis</a:t>
            </a:r>
          </a:p>
          <a:p>
            <a:pPr marL="90236" indent="-90236" defTabSz="457200">
              <a:lnSpc>
                <a:spcPct val="120000"/>
              </a:lnSpc>
              <a:buSzPct val="100000"/>
              <a:buChar char="•"/>
              <a:defRPr sz="900">
                <a:solidFill>
                  <a:srgbClr val="333333"/>
                </a:solidFill>
                <a:latin typeface="Helvetica Neue Medium"/>
                <a:ea typeface="Helvetica Neue Medium"/>
                <a:cs typeface="Helvetica Neue Medium"/>
                <a:sym typeface="Helvetica Neue Medium"/>
              </a:defRPr>
            </a:pPr>
            <a:r>
              <a:t>Client Advocacy and Representation</a:t>
            </a:r>
          </a:p>
          <a:p>
            <a:pPr marL="90236" indent="-90236" defTabSz="457200">
              <a:lnSpc>
                <a:spcPct val="120000"/>
              </a:lnSpc>
              <a:buSzPct val="100000"/>
              <a:buChar char="•"/>
              <a:defRPr sz="900">
                <a:solidFill>
                  <a:srgbClr val="333333"/>
                </a:solidFill>
                <a:latin typeface="Helvetica Neue Medium"/>
                <a:ea typeface="Helvetica Neue Medium"/>
                <a:cs typeface="Helvetica Neue Medium"/>
                <a:sym typeface="Helvetica Neue Medium"/>
              </a:defRPr>
            </a:pPr>
            <a:r>
              <a:t>Negotiation Skills</a:t>
            </a:r>
          </a:p>
          <a:p>
            <a:pPr marL="90236" indent="-90236" defTabSz="457200">
              <a:lnSpc>
                <a:spcPct val="120000"/>
              </a:lnSpc>
              <a:buSzPct val="100000"/>
              <a:buChar char="•"/>
              <a:defRPr sz="900">
                <a:solidFill>
                  <a:srgbClr val="333333"/>
                </a:solidFill>
                <a:latin typeface="Helvetica Neue Medium"/>
                <a:ea typeface="Helvetica Neue Medium"/>
                <a:cs typeface="Helvetica Neue Medium"/>
                <a:sym typeface="Helvetica Neue Medium"/>
              </a:defRPr>
            </a:pPr>
            <a:r>
              <a:t>Excellent Communication Skills</a:t>
            </a:r>
          </a:p>
          <a:p>
            <a:pPr marL="90236" indent="-90236" defTabSz="457200">
              <a:lnSpc>
                <a:spcPct val="120000"/>
              </a:lnSpc>
              <a:buSzPct val="100000"/>
              <a:buChar char="•"/>
              <a:defRPr sz="900">
                <a:solidFill>
                  <a:srgbClr val="333333"/>
                </a:solidFill>
                <a:latin typeface="Helvetica Neue Medium"/>
                <a:ea typeface="Helvetica Neue Medium"/>
                <a:cs typeface="Helvetica Neue Medium"/>
                <a:sym typeface="Helvetica Neue Medium"/>
              </a:defRPr>
            </a:pPr>
            <a:r>
              <a:t>Case Management</a:t>
            </a:r>
          </a:p>
          <a:p>
            <a:pPr marL="90236" indent="-90236" defTabSz="457200">
              <a:lnSpc>
                <a:spcPct val="120000"/>
              </a:lnSpc>
              <a:buSzPct val="100000"/>
              <a:buChar char="•"/>
              <a:defRPr sz="900">
                <a:solidFill>
                  <a:srgbClr val="333333"/>
                </a:solidFill>
                <a:latin typeface="Helvetica Neue Medium"/>
                <a:ea typeface="Helvetica Neue Medium"/>
                <a:cs typeface="Helvetica Neue Medium"/>
                <a:sym typeface="Helvetica Neue Medium"/>
              </a:defRPr>
            </a:pPr>
            <a:r>
              <a:t>Legal Writing</a:t>
            </a:r>
          </a:p>
          <a:p>
            <a:pPr marL="90236" indent="-90236" defTabSz="457200">
              <a:lnSpc>
                <a:spcPct val="120000"/>
              </a:lnSpc>
              <a:buSzPct val="100000"/>
              <a:buChar char="•"/>
              <a:defRPr sz="900">
                <a:solidFill>
                  <a:srgbClr val="333333"/>
                </a:solidFill>
                <a:latin typeface="Helvetica Neue Medium"/>
                <a:ea typeface="Helvetica Neue Medium"/>
                <a:cs typeface="Helvetica Neue Medium"/>
                <a:sym typeface="Helvetica Neue Medium"/>
              </a:defRPr>
            </a:pPr>
            <a:r>
              <a:t>Regulatory Compliance</a:t>
            </a:r>
          </a:p>
        </p:txBody>
      </p:sp>
      <p:sp>
        <p:nvSpPr>
          <p:cNvPr id="147" name="Line"/>
          <p:cNvSpPr/>
          <p:nvPr/>
        </p:nvSpPr>
        <p:spPr>
          <a:xfrm flipH="1" flipV="1">
            <a:off x="593529" y="8845447"/>
            <a:ext cx="5968846" cy="1"/>
          </a:xfrm>
          <a:prstGeom prst="line">
            <a:avLst/>
          </a:prstGeom>
          <a:ln w="12700">
            <a:solidFill>
              <a:srgbClr val="1E3A5F"/>
            </a:solidFill>
            <a:miter lim="400000"/>
          </a:ln>
        </p:spPr>
        <p:txBody>
          <a:bodyPr lIns="50800" tIns="50800" rIns="50800" bIns="50800"/>
          <a:lstStyle/>
          <a:p>
            <a:pPr defTabSz="457200">
              <a:defRPr sz="1100">
                <a:latin typeface="Helvetica Neue"/>
                <a:ea typeface="Helvetica Neue"/>
                <a:cs typeface="Helvetica Neue"/>
                <a:sym typeface="Helvetica Neue"/>
              </a:defRPr>
            </a:pPr>
            <a:endParaRPr/>
          </a:p>
        </p:txBody>
      </p:sp>
      <p:pic>
        <p:nvPicPr>
          <p:cNvPr id="148" name="lower.jpeg" descr="lower.jpeg"/>
          <p:cNvPicPr>
            <a:picLocks noChangeAspect="1"/>
          </p:cNvPicPr>
          <p:nvPr/>
        </p:nvPicPr>
        <p:blipFill>
          <a:blip r:embed="rId5"/>
          <a:srcRect t="2" r="3" b="1"/>
          <a:stretch>
            <a:fillRect/>
          </a:stretch>
        </p:blipFill>
        <p:spPr>
          <a:xfrm>
            <a:off x="664325" y="187976"/>
            <a:ext cx="1518445" cy="1518445"/>
          </a:xfrm>
          <a:custGeom>
            <a:avLst/>
            <a:gdLst/>
            <a:ahLst/>
            <a:cxnLst>
              <a:cxn ang="0">
                <a:pos x="wd2" y="hd2"/>
              </a:cxn>
              <a:cxn ang="5400000">
                <a:pos x="wd2" y="hd2"/>
              </a:cxn>
              <a:cxn ang="10800000">
                <a:pos x="wd2" y="hd2"/>
              </a:cxn>
              <a:cxn ang="16200000">
                <a:pos x="wd2" y="hd2"/>
              </a:cxn>
            </a:cxnLst>
            <a:rect l="0" t="0" r="r" b="b"/>
            <a:pathLst>
              <a:path w="21600" h="21600" extrusionOk="0">
                <a:moveTo>
                  <a:pt x="10343" y="0"/>
                </a:moveTo>
                <a:cubicBezTo>
                  <a:pt x="7733" y="110"/>
                  <a:pt x="5154" y="1148"/>
                  <a:pt x="3162" y="3145"/>
                </a:cubicBezTo>
                <a:cubicBezTo>
                  <a:pt x="1053" y="5258"/>
                  <a:pt x="0" y="8030"/>
                  <a:pt x="0" y="10800"/>
                </a:cubicBezTo>
                <a:cubicBezTo>
                  <a:pt x="0" y="13570"/>
                  <a:pt x="1053" y="16337"/>
                  <a:pt x="3162" y="18450"/>
                </a:cubicBezTo>
                <a:cubicBezTo>
                  <a:pt x="5154" y="20446"/>
                  <a:pt x="7733" y="21490"/>
                  <a:pt x="10343" y="21600"/>
                </a:cubicBezTo>
                <a:lnTo>
                  <a:pt x="11257" y="21600"/>
                </a:lnTo>
                <a:cubicBezTo>
                  <a:pt x="13867" y="21490"/>
                  <a:pt x="16446" y="20446"/>
                  <a:pt x="18438" y="18450"/>
                </a:cubicBezTo>
                <a:cubicBezTo>
                  <a:pt x="20547" y="16337"/>
                  <a:pt x="21600" y="13570"/>
                  <a:pt x="21600" y="10800"/>
                </a:cubicBezTo>
                <a:cubicBezTo>
                  <a:pt x="21600" y="8030"/>
                  <a:pt x="20547" y="5258"/>
                  <a:pt x="18438" y="3145"/>
                </a:cubicBezTo>
                <a:cubicBezTo>
                  <a:pt x="16446" y="1148"/>
                  <a:pt x="13867" y="110"/>
                  <a:pt x="11257" y="0"/>
                </a:cubicBezTo>
                <a:lnTo>
                  <a:pt x="10343" y="0"/>
                </a:lnTo>
                <a:close/>
              </a:path>
            </a:pathLst>
          </a:custGeom>
          <a:ln w="12700">
            <a:miter lim="400000"/>
          </a:ln>
        </p:spPr>
      </p:pic>
      <p:sp>
        <p:nvSpPr>
          <p:cNvPr id="149" name="Associate Lawyer"/>
          <p:cNvSpPr txBox="1"/>
          <p:nvPr/>
        </p:nvSpPr>
        <p:spPr>
          <a:xfrm>
            <a:off x="3159681" y="6165576"/>
            <a:ext cx="2465646" cy="1643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defTabSz="457200">
              <a:lnSpc>
                <a:spcPct val="120000"/>
              </a:lnSpc>
              <a:defRPr sz="900" b="1" cap="all" spc="45">
                <a:solidFill>
                  <a:srgbClr val="1D3557"/>
                </a:solidFill>
                <a:latin typeface="Helvetica Neue"/>
                <a:ea typeface="Helvetica Neue"/>
                <a:cs typeface="Helvetica Neue"/>
                <a:sym typeface="Helvetica Neue"/>
              </a:defRPr>
            </a:lvl1pPr>
          </a:lstStyle>
          <a:p>
            <a:r>
              <a:t>Associate Lawyer</a:t>
            </a:r>
          </a:p>
        </p:txBody>
      </p:sp>
      <p:sp>
        <p:nvSpPr>
          <p:cNvPr id="150" name="Company Name | Location | Dates of Employment"/>
          <p:cNvSpPr txBox="1"/>
          <p:nvPr/>
        </p:nvSpPr>
        <p:spPr>
          <a:xfrm>
            <a:off x="3159681" y="6361797"/>
            <a:ext cx="4370437" cy="217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defTabSz="457200">
              <a:lnSpc>
                <a:spcPct val="120000"/>
              </a:lnSpc>
              <a:defRPr sz="900" cap="all">
                <a:solidFill>
                  <a:srgbClr val="333333"/>
                </a:solidFill>
                <a:latin typeface="Helvetica Neue"/>
                <a:ea typeface="Helvetica Neue"/>
                <a:cs typeface="Helvetica Neue"/>
                <a:sym typeface="Helvetica Neue"/>
              </a:defRPr>
            </a:lvl1pPr>
          </a:lstStyle>
          <a:p>
            <a:r>
              <a:t>Company Name | Location | Dates of Employment</a:t>
            </a:r>
          </a:p>
        </p:txBody>
      </p:sp>
      <p:sp>
        <p:nvSpPr>
          <p:cNvPr id="151" name="- Assisted in preparing cases for trial by conducting legal research, drafting pleadings, and interviewing witnesses.…"/>
          <p:cNvSpPr txBox="1"/>
          <p:nvPr/>
        </p:nvSpPr>
        <p:spPr>
          <a:xfrm>
            <a:off x="3159681" y="6562533"/>
            <a:ext cx="4408465" cy="14619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pPr marL="90236" indent="-90236" algn="just" defTabSz="457200">
              <a:lnSpc>
                <a:spcPct val="130000"/>
              </a:lnSpc>
              <a:buSzPct val="100000"/>
              <a:buChar char="•"/>
              <a:defRPr sz="900">
                <a:solidFill>
                  <a:srgbClr val="333333"/>
                </a:solidFill>
                <a:latin typeface="Helvetica Neue Light"/>
                <a:ea typeface="Helvetica Neue Light"/>
                <a:cs typeface="Helvetica Neue Light"/>
                <a:sym typeface="Helvetica Neue Light"/>
              </a:defRPr>
            </a:pPr>
            <a:r>
              <a:t>- Assisted in preparing cases for trial by conducting legal research, drafting pleadings, and interviewing witnesses.</a:t>
            </a:r>
          </a:p>
          <a:p>
            <a:pPr marL="90236" indent="-90236" algn="just" defTabSz="457200">
              <a:lnSpc>
                <a:spcPct val="130000"/>
              </a:lnSpc>
              <a:buSzPct val="100000"/>
              <a:buChar char="•"/>
              <a:defRPr sz="900">
                <a:solidFill>
                  <a:srgbClr val="333333"/>
                </a:solidFill>
                <a:latin typeface="Helvetica Neue Light"/>
                <a:ea typeface="Helvetica Neue Light"/>
                <a:cs typeface="Helvetica Neue Light"/>
                <a:sym typeface="Helvetica Neue Light"/>
              </a:defRPr>
            </a:pPr>
            <a:r>
              <a:t>- Participated in negotiations with opposing counsel to reach settlements and resolve legal disputes.</a:t>
            </a:r>
          </a:p>
          <a:p>
            <a:pPr marL="90236" indent="-90236" algn="just" defTabSz="457200">
              <a:lnSpc>
                <a:spcPct val="130000"/>
              </a:lnSpc>
              <a:buSzPct val="100000"/>
              <a:buChar char="•"/>
              <a:defRPr sz="900">
                <a:solidFill>
                  <a:srgbClr val="333333"/>
                </a:solidFill>
                <a:latin typeface="Helvetica Neue Light"/>
                <a:ea typeface="Helvetica Neue Light"/>
                <a:cs typeface="Helvetica Neue Light"/>
                <a:sym typeface="Helvetica Neue Light"/>
              </a:defRPr>
            </a:pPr>
            <a:r>
              <a:t>- Drafted and reviewed contracts, agreements, and legal documents to protect clients' interests and rights.</a:t>
            </a:r>
          </a:p>
          <a:p>
            <a:pPr marL="90236" indent="-90236" algn="just" defTabSz="457200">
              <a:lnSpc>
                <a:spcPct val="130000"/>
              </a:lnSpc>
              <a:buSzPct val="100000"/>
              <a:buChar char="•"/>
              <a:defRPr sz="900">
                <a:solidFill>
                  <a:srgbClr val="333333"/>
                </a:solidFill>
                <a:latin typeface="Helvetica Neue Light"/>
                <a:ea typeface="Helvetica Neue Light"/>
                <a:cs typeface="Helvetica Neue Light"/>
                <a:sym typeface="Helvetica Neue Light"/>
              </a:defRPr>
            </a:pPr>
            <a:r>
              <a:t>- Represented clients in court hearings and mediations, presenting arguments persuasively and effectively.</a:t>
            </a:r>
          </a:p>
          <a:p>
            <a:pPr marL="90236" indent="-90236" algn="just" defTabSz="457200">
              <a:lnSpc>
                <a:spcPct val="130000"/>
              </a:lnSpc>
              <a:buSzPct val="100000"/>
              <a:buChar char="•"/>
              <a:defRPr sz="900">
                <a:solidFill>
                  <a:srgbClr val="333333"/>
                </a:solidFill>
                <a:latin typeface="Helvetica Neue Light"/>
                <a:ea typeface="Helvetica Neue Light"/>
                <a:cs typeface="Helvetica Neue Light"/>
                <a:sym typeface="Helvetica Neue Light"/>
              </a:defRPr>
            </a:pPr>
            <a:r>
              <a:t>- Collaborated with senior attorneys to develop legal strategies and provide comprehensive legal services to clients.</a:t>
            </a:r>
          </a:p>
          <a:p>
            <a:pPr algn="just" defTabSz="457200">
              <a:lnSpc>
                <a:spcPct val="130000"/>
              </a:lnSpc>
              <a:defRPr sz="900">
                <a:solidFill>
                  <a:srgbClr val="333333"/>
                </a:solidFill>
                <a:latin typeface="Helvetica Neue Light"/>
                <a:ea typeface="Helvetica Neue Light"/>
                <a:cs typeface="Helvetica Neue Light"/>
                <a:sym typeface="Helvetica Neue Light"/>
              </a:defRPr>
            </a:pPr>
            <a:r>
              <a:t>- Provide legal counsel to clients on a wide range of legal issues, ensuring compliance with relevant laws and regulations.</a:t>
            </a:r>
          </a:p>
          <a:p>
            <a:pPr algn="just" defTabSz="457200">
              <a:lnSpc>
                <a:spcPct val="130000"/>
              </a:lnSpc>
              <a:defRPr sz="900">
                <a:solidFill>
                  <a:srgbClr val="333333"/>
                </a:solidFill>
                <a:latin typeface="Helvetica Neue Light"/>
                <a:ea typeface="Helvetica Neue Light"/>
                <a:cs typeface="Helvetica Neue Light"/>
                <a:sym typeface="Helvetica Neue Light"/>
              </a:defRPr>
            </a:pPr>
            <a:r>
              <a:t>- Manage a caseload of diverse legal matters, prioritizing tasks and deadlines effectively.</a:t>
            </a:r>
          </a:p>
        </p:txBody>
      </p:sp>
      <p:sp>
        <p:nvSpPr>
          <p:cNvPr id="152" name="University Name…"/>
          <p:cNvSpPr txBox="1"/>
          <p:nvPr/>
        </p:nvSpPr>
        <p:spPr>
          <a:xfrm>
            <a:off x="766179" y="5796146"/>
            <a:ext cx="1978164" cy="5993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pPr defTabSz="457200">
              <a:lnSpc>
                <a:spcPct val="120000"/>
              </a:lnSpc>
              <a:defRPr sz="900">
                <a:solidFill>
                  <a:srgbClr val="333333"/>
                </a:solidFill>
                <a:latin typeface="Helvetica Neue"/>
                <a:ea typeface="Helvetica Neue"/>
                <a:cs typeface="Helvetica Neue"/>
                <a:sym typeface="Helvetica Neue"/>
              </a:defRPr>
            </a:pPr>
            <a:r>
              <a:t>University Name</a:t>
            </a:r>
          </a:p>
          <a:p>
            <a:pPr defTabSz="457200">
              <a:lnSpc>
                <a:spcPct val="120000"/>
              </a:lnSpc>
              <a:defRPr sz="900">
                <a:solidFill>
                  <a:srgbClr val="333333"/>
                </a:solidFill>
                <a:latin typeface="Helvetica Neue"/>
                <a:ea typeface="Helvetica Neue"/>
                <a:cs typeface="Helvetica Neue"/>
                <a:sym typeface="Helvetica Neue"/>
              </a:defRPr>
            </a:pPr>
            <a:r>
              <a:t>City, State, Year</a:t>
            </a:r>
          </a:p>
          <a:p>
            <a:pPr defTabSz="457200">
              <a:lnSpc>
                <a:spcPct val="120000"/>
              </a:lnSpc>
              <a:defRPr sz="900">
                <a:solidFill>
                  <a:srgbClr val="333333"/>
                </a:solidFill>
                <a:latin typeface="Helvetica Neue"/>
                <a:ea typeface="Helvetica Neue"/>
                <a:cs typeface="Helvetica Neue"/>
                <a:sym typeface="Helvetica Neue"/>
              </a:defRPr>
            </a:pPr>
            <a:r>
              <a:t>Honors: [If applicable]</a:t>
            </a:r>
          </a:p>
        </p:txBody>
      </p:sp>
      <p:sp>
        <p:nvSpPr>
          <p:cNvPr id="153" name="Bachelor of Arts in Political Science"/>
          <p:cNvSpPr txBox="1"/>
          <p:nvPr/>
        </p:nvSpPr>
        <p:spPr>
          <a:xfrm>
            <a:off x="766179" y="5431958"/>
            <a:ext cx="1978164" cy="3455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defTabSz="457200">
              <a:lnSpc>
                <a:spcPct val="120000"/>
              </a:lnSpc>
              <a:defRPr sz="900" b="1" cap="all" spc="45">
                <a:solidFill>
                  <a:srgbClr val="1D3557"/>
                </a:solidFill>
                <a:latin typeface="Helvetica Neue"/>
                <a:ea typeface="Helvetica Neue"/>
                <a:cs typeface="Helvetica Neue"/>
                <a:sym typeface="Helvetica Neue"/>
              </a:defRPr>
            </a:lvl1pPr>
          </a:lstStyle>
          <a:p>
            <a:r>
              <a:t>Bachelor of Arts in Political Science</a:t>
            </a:r>
          </a:p>
        </p:txBody>
      </p:sp>
      <p:sp>
        <p:nvSpPr>
          <p:cNvPr id="154" name="Law School Name…"/>
          <p:cNvSpPr txBox="1"/>
          <p:nvPr/>
        </p:nvSpPr>
        <p:spPr>
          <a:xfrm>
            <a:off x="766179" y="6592166"/>
            <a:ext cx="1978164" cy="5993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pPr defTabSz="457200">
              <a:lnSpc>
                <a:spcPct val="120000"/>
              </a:lnSpc>
              <a:defRPr sz="900">
                <a:solidFill>
                  <a:srgbClr val="333333"/>
                </a:solidFill>
                <a:latin typeface="Helvetica Neue"/>
                <a:ea typeface="Helvetica Neue"/>
                <a:cs typeface="Helvetica Neue"/>
                <a:sym typeface="Helvetica Neue"/>
              </a:defRPr>
            </a:pPr>
            <a:r>
              <a:t>Law School Name</a:t>
            </a:r>
          </a:p>
          <a:p>
            <a:pPr defTabSz="457200">
              <a:lnSpc>
                <a:spcPct val="120000"/>
              </a:lnSpc>
              <a:defRPr sz="900">
                <a:solidFill>
                  <a:srgbClr val="333333"/>
                </a:solidFill>
                <a:latin typeface="Helvetica Neue"/>
                <a:ea typeface="Helvetica Neue"/>
                <a:cs typeface="Helvetica Neue"/>
                <a:sym typeface="Helvetica Neue"/>
              </a:defRPr>
            </a:pPr>
            <a:r>
              <a:t>City, State, Year</a:t>
            </a:r>
          </a:p>
          <a:p>
            <a:pPr defTabSz="457200">
              <a:lnSpc>
                <a:spcPct val="120000"/>
              </a:lnSpc>
              <a:defRPr sz="900">
                <a:solidFill>
                  <a:srgbClr val="333333"/>
                </a:solidFill>
                <a:latin typeface="Helvetica Neue"/>
                <a:ea typeface="Helvetica Neue"/>
                <a:cs typeface="Helvetica Neue"/>
                <a:sym typeface="Helvetica Neue"/>
              </a:defRPr>
            </a:pPr>
            <a:r>
              <a:t>Honors: [If applicable]</a:t>
            </a:r>
          </a:p>
        </p:txBody>
      </p:sp>
      <p:sp>
        <p:nvSpPr>
          <p:cNvPr id="155" name="Juris Doctor (J.D.)"/>
          <p:cNvSpPr txBox="1"/>
          <p:nvPr/>
        </p:nvSpPr>
        <p:spPr>
          <a:xfrm>
            <a:off x="766179" y="6414500"/>
            <a:ext cx="1978164" cy="1643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defTabSz="457200">
              <a:lnSpc>
                <a:spcPct val="120000"/>
              </a:lnSpc>
              <a:defRPr sz="900" b="1" cap="all" spc="45">
                <a:solidFill>
                  <a:srgbClr val="1D3557"/>
                </a:solidFill>
                <a:latin typeface="Helvetica Neue"/>
                <a:ea typeface="Helvetica Neue"/>
                <a:cs typeface="Helvetica Neue"/>
                <a:sym typeface="Helvetica Neue"/>
              </a:defRPr>
            </a:lvl1pPr>
          </a:lstStyle>
          <a:p>
            <a:r>
              <a:t>Juris Doctor (J.D.)</a:t>
            </a:r>
          </a:p>
        </p:txBody>
      </p:sp>
      <p:sp>
        <p:nvSpPr>
          <p:cNvPr id="156" name="Law School Name…"/>
          <p:cNvSpPr txBox="1"/>
          <p:nvPr/>
        </p:nvSpPr>
        <p:spPr>
          <a:xfrm>
            <a:off x="766179" y="7406454"/>
            <a:ext cx="1978164" cy="5993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pPr defTabSz="457200">
              <a:lnSpc>
                <a:spcPct val="120000"/>
              </a:lnSpc>
              <a:defRPr sz="900">
                <a:solidFill>
                  <a:srgbClr val="333333"/>
                </a:solidFill>
                <a:latin typeface="Helvetica Neue"/>
                <a:ea typeface="Helvetica Neue"/>
                <a:cs typeface="Helvetica Neue"/>
                <a:sym typeface="Helvetica Neue"/>
              </a:defRPr>
            </a:pPr>
            <a:r>
              <a:t>Law School Name</a:t>
            </a:r>
          </a:p>
          <a:p>
            <a:pPr defTabSz="457200">
              <a:lnSpc>
                <a:spcPct val="120000"/>
              </a:lnSpc>
              <a:defRPr sz="900">
                <a:solidFill>
                  <a:srgbClr val="333333"/>
                </a:solidFill>
                <a:latin typeface="Helvetica Neue"/>
                <a:ea typeface="Helvetica Neue"/>
                <a:cs typeface="Helvetica Neue"/>
                <a:sym typeface="Helvetica Neue"/>
              </a:defRPr>
            </a:pPr>
            <a:r>
              <a:t>City, State, Year</a:t>
            </a:r>
          </a:p>
          <a:p>
            <a:pPr defTabSz="457200">
              <a:lnSpc>
                <a:spcPct val="120000"/>
              </a:lnSpc>
              <a:defRPr sz="900">
                <a:solidFill>
                  <a:srgbClr val="333333"/>
                </a:solidFill>
                <a:latin typeface="Helvetica Neue"/>
                <a:ea typeface="Helvetica Neue"/>
                <a:cs typeface="Helvetica Neue"/>
                <a:sym typeface="Helvetica Neue"/>
              </a:defRPr>
            </a:pPr>
            <a:r>
              <a:t>Honors: [If applicable]</a:t>
            </a:r>
          </a:p>
        </p:txBody>
      </p:sp>
      <p:sp>
        <p:nvSpPr>
          <p:cNvPr id="157" name="Juris Doctor (J.D.)"/>
          <p:cNvSpPr txBox="1"/>
          <p:nvPr/>
        </p:nvSpPr>
        <p:spPr>
          <a:xfrm>
            <a:off x="766179" y="7228788"/>
            <a:ext cx="1978164" cy="1643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defTabSz="457200">
              <a:lnSpc>
                <a:spcPct val="120000"/>
              </a:lnSpc>
              <a:defRPr sz="900" b="1" cap="all" spc="45">
                <a:solidFill>
                  <a:srgbClr val="1D3557"/>
                </a:solidFill>
                <a:latin typeface="Helvetica Neue"/>
                <a:ea typeface="Helvetica Neue"/>
                <a:cs typeface="Helvetica Neue"/>
                <a:sym typeface="Helvetica Neue"/>
              </a:defRPr>
            </a:lvl1pPr>
          </a:lstStyle>
          <a:p>
            <a:r>
              <a:t>Juris Doctor (J.D.)</a:t>
            </a:r>
          </a:p>
        </p:txBody>
      </p:sp>
    </p:spTree>
  </p:cSld>
  <p:clrMapOvr>
    <a:masterClrMapping/>
  </p:clrMapOvr>
  <p:transition spd="med"/>
</p:sld>
</file>

<file path=ppt/theme/theme1.xml><?xml version="1.0" encoding="utf-8"?>
<a:theme xmlns:a="http://schemas.openxmlformats.org/drawingml/2006/main" name="Тема Office">
  <a:themeElements>
    <a:clrScheme name="Тема 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51405" tIns="51405" rIns="51405" bIns="51405" numCol="1" spcCol="38100" rtlCol="0" anchor="ctr">
        <a:spAutoFit/>
      </a:bodyPr>
      <a:lstStyle>
        <a:defPPr marL="0" marR="0" indent="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1405" tIns="51405" rIns="51405" bIns="51405" numCol="1" spcCol="38100" rtlCol="0" anchor="t">
        <a:spAutoFit/>
      </a:bodyPr>
      <a:lstStyle>
        <a:defPPr marL="0" marR="0" indent="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Тема Office">
  <a:themeElements>
    <a:clrScheme name="Тема 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51405" tIns="51405" rIns="51405" bIns="51405" numCol="1" spcCol="38100" rtlCol="0" anchor="ctr">
        <a:spAutoFit/>
      </a:bodyPr>
      <a:lstStyle>
        <a:defPPr marL="0" marR="0" indent="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1405" tIns="51405" rIns="51405" bIns="51405" numCol="1" spcCol="38100" rtlCol="0" anchor="t">
        <a:spAutoFit/>
      </a:bodyPr>
      <a:lstStyle>
        <a:defPPr marL="0" marR="0" indent="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448</Words>
  <Application>Microsoft Office PowerPoint</Application>
  <PresentationFormat>Custom</PresentationFormat>
  <Paragraphs>59</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Helvetica</vt:lpstr>
      <vt:lpstr>Helvetica Neue</vt:lpstr>
      <vt:lpstr>Helvetica Neue Light</vt:lpstr>
      <vt:lpstr>Helvetica Neue Medium</vt:lpstr>
      <vt:lpstr>Тема Office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Пользователь</cp:lastModifiedBy>
  <cp:revision>1</cp:revision>
  <dcterms:modified xsi:type="dcterms:W3CDTF">2024-09-22T22:21:50Z</dcterms:modified>
</cp:coreProperties>
</file>