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0" r:id="rId2"/>
  </p:sldIdLst>
  <p:sldSz cx="7874000" cy="11137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5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14056" latinLnBrk="0">
      <a:defRPr sz="1200">
        <a:latin typeface="+mj-lt"/>
        <a:ea typeface="+mj-ea"/>
        <a:cs typeface="+mj-cs"/>
        <a:sym typeface="Calibri"/>
      </a:defRPr>
    </a:lvl1pPr>
    <a:lvl2pPr indent="228600" defTabSz="514056" latinLnBrk="0">
      <a:defRPr sz="1200">
        <a:latin typeface="+mj-lt"/>
        <a:ea typeface="+mj-ea"/>
        <a:cs typeface="+mj-cs"/>
        <a:sym typeface="Calibri"/>
      </a:defRPr>
    </a:lvl2pPr>
    <a:lvl3pPr indent="457200" defTabSz="514056" latinLnBrk="0">
      <a:defRPr sz="1200">
        <a:latin typeface="+mj-lt"/>
        <a:ea typeface="+mj-ea"/>
        <a:cs typeface="+mj-cs"/>
        <a:sym typeface="Calibri"/>
      </a:defRPr>
    </a:lvl3pPr>
    <a:lvl4pPr indent="685800" defTabSz="514056" latinLnBrk="0">
      <a:defRPr sz="1200">
        <a:latin typeface="+mj-lt"/>
        <a:ea typeface="+mj-ea"/>
        <a:cs typeface="+mj-cs"/>
        <a:sym typeface="Calibri"/>
      </a:defRPr>
    </a:lvl4pPr>
    <a:lvl5pPr indent="914400" defTabSz="514056" latinLnBrk="0">
      <a:defRPr sz="1200">
        <a:latin typeface="+mj-lt"/>
        <a:ea typeface="+mj-ea"/>
        <a:cs typeface="+mj-cs"/>
        <a:sym typeface="Calibri"/>
      </a:defRPr>
    </a:lvl5pPr>
    <a:lvl6pPr indent="1143000" defTabSz="514056" latinLnBrk="0">
      <a:defRPr sz="1200">
        <a:latin typeface="+mj-lt"/>
        <a:ea typeface="+mj-ea"/>
        <a:cs typeface="+mj-cs"/>
        <a:sym typeface="Calibri"/>
      </a:defRPr>
    </a:lvl6pPr>
    <a:lvl7pPr indent="1371600" defTabSz="514056" latinLnBrk="0">
      <a:defRPr sz="1200">
        <a:latin typeface="+mj-lt"/>
        <a:ea typeface="+mj-ea"/>
        <a:cs typeface="+mj-cs"/>
        <a:sym typeface="Calibri"/>
      </a:defRPr>
    </a:lvl7pPr>
    <a:lvl8pPr indent="1600200" defTabSz="514056" latinLnBrk="0">
      <a:defRPr sz="1200">
        <a:latin typeface="+mj-lt"/>
        <a:ea typeface="+mj-ea"/>
        <a:cs typeface="+mj-cs"/>
        <a:sym typeface="Calibri"/>
      </a:defRPr>
    </a:lvl8pPr>
    <a:lvl9pPr indent="1828800" defTabSz="514056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01439" y="4698119"/>
            <a:ext cx="5271122" cy="2768204"/>
          </a:xfrm>
          <a:prstGeom prst="rect">
            <a:avLst/>
          </a:prstGeom>
        </p:spPr>
        <p:txBody>
          <a:bodyPr lIns="23068" tIns="23068" rIns="23068" bIns="23068"/>
          <a:lstStyle>
            <a:lvl1pPr marL="190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1pPr>
            <a:lvl2pPr marL="571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2pPr>
            <a:lvl3pPr marL="952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3pPr>
            <a:lvl4pPr marL="1333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4pPr>
            <a:lvl5pPr marL="1714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01439" y="3996022"/>
            <a:ext cx="5271122" cy="305067"/>
          </a:xfrm>
          <a:prstGeom prst="rect">
            <a:avLst/>
          </a:prstGeom>
          <a:ln w="3175"/>
        </p:spPr>
        <p:txBody>
          <a:bodyPr lIns="23068" tIns="23068" rIns="23068" bIns="23068"/>
          <a:lstStyle>
            <a:lvl1pPr marL="0" indent="0" defTabSz="31505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92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10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301439" y="3554313"/>
            <a:ext cx="5271122" cy="461368"/>
          </a:xfrm>
          <a:prstGeom prst="rect">
            <a:avLst/>
          </a:prstGeom>
        </p:spPr>
        <p:txBody>
          <a:bodyPr lIns="23068" tIns="23068" rIns="23068" bIns="23068" anchor="t"/>
          <a:lstStyle>
            <a:lvl1pPr defTabSz="1980021">
              <a:lnSpc>
                <a:spcPct val="80000"/>
              </a:lnSpc>
              <a:defRPr sz="6200" b="1" spc="-12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05" name="01"/>
          <p:cNvSpPr txBox="1">
            <a:spLocks noGrp="1"/>
          </p:cNvSpPr>
          <p:nvPr>
            <p:ph type="sldNum" sz="quarter" idx="2"/>
          </p:nvPr>
        </p:nvSpPr>
        <p:spPr>
          <a:xfrm>
            <a:off x="3821309" y="7452169"/>
            <a:ext cx="228306" cy="219670"/>
          </a:xfrm>
          <a:prstGeom prst="rect">
            <a:avLst/>
          </a:prstGeom>
        </p:spPr>
        <p:txBody>
          <a:bodyPr lIns="23068" tIns="23068" rIns="23068" bIns="23068" anchor="b"/>
          <a:lstStyle>
            <a:lvl1pPr algn="ctr" defTabSz="667113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07678" y="2776743"/>
            <a:ext cx="6650613" cy="4633058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7678" y="7453630"/>
            <a:ext cx="6650613" cy="243641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342900">
              <a:buSzTx/>
              <a:buFontTx/>
              <a:buNone/>
              <a:defRPr sz="2000"/>
            </a:lvl2pPr>
            <a:lvl3pPr marL="0" indent="685800">
              <a:buSzTx/>
              <a:buFontTx/>
              <a:buNone/>
              <a:defRPr sz="2000"/>
            </a:lvl3pPr>
            <a:lvl4pPr marL="0" indent="1028700">
              <a:buSzTx/>
              <a:buFontTx/>
              <a:buNone/>
              <a:defRPr sz="2000"/>
            </a:lvl4pPr>
            <a:lvl5pPr marL="0" indent="1371600"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11694" y="2964950"/>
            <a:ext cx="3277114" cy="706689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12698" y="592992"/>
            <a:ext cx="6650613" cy="21528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2698" y="2730333"/>
            <a:ext cx="3262054" cy="133809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 b="1"/>
            </a:lvl1pPr>
            <a:lvl2pPr marL="0" indent="342900">
              <a:buSzTx/>
              <a:buFontTx/>
              <a:buNone/>
              <a:defRPr sz="2000" b="1"/>
            </a:lvl2pPr>
            <a:lvl3pPr marL="0" indent="685800">
              <a:buSzTx/>
              <a:buFontTx/>
              <a:buNone/>
              <a:defRPr sz="2000" b="1"/>
            </a:lvl3pPr>
            <a:lvl4pPr marL="0" indent="1028700">
              <a:buSzTx/>
              <a:buFontTx/>
              <a:buNone/>
              <a:defRPr sz="2000" b="1"/>
            </a:lvl4pPr>
            <a:lvl5pPr marL="0" indent="1371600">
              <a:buSzTx/>
              <a:buFont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985193" y="2730333"/>
            <a:ext cx="3278118" cy="133809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000" b="1"/>
            </a:pPr>
            <a:endParaRPr/>
          </a:p>
        </p:txBody>
      </p:sp>
      <p:sp>
        <p:nvSpPr>
          <p:cNvPr id="5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12698" y="742526"/>
            <a:ext cx="2486953" cy="2598845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9689" y="1603653"/>
            <a:ext cx="3903622" cy="7915131"/>
          </a:xfrm>
          <a:prstGeom prst="rect">
            <a:avLst/>
          </a:prstGeom>
        </p:spPr>
        <p:txBody>
          <a:bodyPr/>
          <a:lstStyle>
            <a:lvl1pPr marL="185737" indent="-185737">
              <a:defRPr sz="2600"/>
            </a:lvl1pPr>
            <a:lvl2pPr marL="555171" indent="-212271">
              <a:defRPr sz="2600"/>
            </a:lvl2pPr>
            <a:lvl3pPr marL="933450" indent="-247650">
              <a:defRPr sz="2600"/>
            </a:lvl3pPr>
            <a:lvl4pPr marL="1325880" indent="-297180">
              <a:defRPr sz="2600"/>
            </a:lvl4pPr>
            <a:lvl5pPr marL="1668779" indent="-297179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2698" y="3341370"/>
            <a:ext cx="2486953" cy="61903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12698" y="742526"/>
            <a:ext cx="2486953" cy="2598845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359689" y="1603653"/>
            <a:ext cx="3903622" cy="79151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2698" y="3341370"/>
            <a:ext cx="2486953" cy="61903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56047" y="4716162"/>
            <a:ext cx="5161906" cy="2710848"/>
          </a:xfrm>
          <a:prstGeom prst="rect">
            <a:avLst/>
          </a:prstGeom>
        </p:spPr>
        <p:txBody>
          <a:bodyPr lIns="22590" tIns="22590" rIns="22590" bIns="22590"/>
          <a:lstStyle>
            <a:lvl1pPr marL="152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1pPr>
            <a:lvl2pPr marL="533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2pPr>
            <a:lvl3pPr marL="914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3pPr>
            <a:lvl4pPr marL="1295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4pPr>
            <a:lvl5pPr marL="1676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56047" y="4028613"/>
            <a:ext cx="5161906" cy="298746"/>
          </a:xfrm>
          <a:prstGeom prst="rect">
            <a:avLst/>
          </a:prstGeom>
          <a:ln w="3175"/>
        </p:spPr>
        <p:txBody>
          <a:bodyPr lIns="22590" tIns="22590" rIns="22590" bIns="22590"/>
          <a:lstStyle>
            <a:lvl1pPr marL="0" indent="0" defTabSz="33516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9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356047" y="3596055"/>
            <a:ext cx="5161906" cy="451809"/>
          </a:xfrm>
          <a:prstGeom prst="rect">
            <a:avLst/>
          </a:prstGeom>
        </p:spPr>
        <p:txBody>
          <a:bodyPr lIns="22590" tIns="22590" rIns="22590" bIns="22590" anchor="t"/>
          <a:lstStyle>
            <a:lvl1pPr defTabSz="1980021">
              <a:lnSpc>
                <a:spcPct val="80000"/>
              </a:lnSpc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95" name="01"/>
          <p:cNvSpPr txBox="1">
            <a:spLocks noGrp="1"/>
          </p:cNvSpPr>
          <p:nvPr>
            <p:ph type="sldNum" sz="quarter" idx="2"/>
          </p:nvPr>
        </p:nvSpPr>
        <p:spPr>
          <a:xfrm>
            <a:off x="3828880" y="7434598"/>
            <a:ext cx="213228" cy="193670"/>
          </a:xfrm>
          <a:prstGeom prst="rect">
            <a:avLst/>
          </a:prstGeom>
        </p:spPr>
        <p:txBody>
          <a:bodyPr lIns="22590" tIns="22590" rIns="22590" bIns="22590" anchor="b"/>
          <a:lstStyle>
            <a:lvl1pPr algn="ctr" defTabSz="667113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11694" y="592992"/>
            <a:ext cx="6650613" cy="21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1405" tIns="51405" rIns="51405" bIns="51405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11694" y="2964950"/>
            <a:ext cx="6650613" cy="706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1405" tIns="51405" rIns="51405" bIns="51405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7018058" y="10499740"/>
            <a:ext cx="244249" cy="239883"/>
          </a:xfrm>
          <a:prstGeom prst="rect">
            <a:avLst/>
          </a:prstGeom>
          <a:ln w="12700">
            <a:miter lim="400000"/>
          </a:ln>
        </p:spPr>
        <p:txBody>
          <a:bodyPr wrap="none" lIns="51405" tIns="51405" rIns="51405" bIns="51405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9614" marR="0" indent="-179614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52450" marR="0" indent="-20955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37260" marR="0" indent="-25146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188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617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0046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475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904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333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"/>
          <p:cNvSpPr/>
          <p:nvPr/>
        </p:nvSpPr>
        <p:spPr>
          <a:xfrm>
            <a:off x="-8129" y="-3379"/>
            <a:ext cx="3103566" cy="11144656"/>
          </a:xfrm>
          <a:prstGeom prst="rect">
            <a:avLst/>
          </a:prstGeom>
          <a:solidFill>
            <a:srgbClr val="1A2C4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Rectangle"/>
          <p:cNvSpPr/>
          <p:nvPr/>
        </p:nvSpPr>
        <p:spPr>
          <a:xfrm>
            <a:off x="3090779" y="-4011"/>
            <a:ext cx="4787794" cy="11150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3" name="Group"/>
          <p:cNvSpPr txBox="1"/>
          <p:nvPr/>
        </p:nvSpPr>
        <p:spPr>
          <a:xfrm>
            <a:off x="4586940" y="501183"/>
            <a:ext cx="2730191" cy="65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2600" b="1" cap="all" spc="390">
                <a:solidFill>
                  <a:srgbClr val="1E3A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Emma</a:t>
            </a:r>
          </a:p>
        </p:txBody>
      </p:sp>
      <p:sp>
        <p:nvSpPr>
          <p:cNvPr id="314" name="I am an experienced and passionate UX/UI Designer with over 8 years of expertise in creating intuitive, user-centered designs that enhance both user engagement and business outcomes. Throughout my career, I have led design teams and collaborated closely "/>
          <p:cNvSpPr txBox="1"/>
          <p:nvPr/>
        </p:nvSpPr>
        <p:spPr>
          <a:xfrm>
            <a:off x="3898405" y="2686528"/>
            <a:ext cx="3609022" cy="19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just" defTabSz="457200">
              <a:lnSpc>
                <a:spcPct val="130000"/>
              </a:lnSpc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 am an experienced and passionate UX/UI Designer with over 8 years of expertise in creating intuitive, user-centered designs that enhance both user engagement and business outcomes. Throughout my career, I have led design teams and collaborated closely with product managers and developers to ensure seamless, efficient, and visually appealing user experiences.</a:t>
            </a:r>
          </a:p>
        </p:txBody>
      </p:sp>
      <p:sp>
        <p:nvSpPr>
          <p:cNvPr id="315" name="About ME"/>
          <p:cNvSpPr txBox="1"/>
          <p:nvPr/>
        </p:nvSpPr>
        <p:spPr>
          <a:xfrm rot="16200000">
            <a:off x="2321813" y="3451482"/>
            <a:ext cx="2020015" cy="447383"/>
          </a:xfrm>
          <a:prstGeom prst="rect">
            <a:avLst/>
          </a:prstGeom>
          <a:solidFill>
            <a:srgbClr val="D123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z="1300" cap="all" spc="45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About ME</a:t>
            </a:r>
          </a:p>
        </p:txBody>
      </p:sp>
      <p:sp>
        <p:nvSpPr>
          <p:cNvPr id="316" name="Responsibilities:…"/>
          <p:cNvSpPr txBox="1"/>
          <p:nvPr/>
        </p:nvSpPr>
        <p:spPr>
          <a:xfrm>
            <a:off x="3878085" y="5515435"/>
            <a:ext cx="3609022" cy="135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just" defTabSz="457200">
              <a:lnSpc>
                <a:spcPct val="130000"/>
              </a:lnSpc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Responsibilities</a:t>
            </a:r>
            <a:r>
              <a:t>:</a:t>
            </a:r>
          </a:p>
          <a:p>
            <a:pPr algn="just" defTabSz="457200">
              <a:lnSpc>
                <a:spcPct val="130000"/>
              </a:lnSpc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Led a team of designers in the development of user-centric designs for various clients.</a:t>
            </a:r>
          </a:p>
          <a:p>
            <a:pPr algn="just" defTabSz="457200">
              <a:lnSpc>
                <a:spcPct val="130000"/>
              </a:lnSpc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Collaborated with product managers to define user requirements and design solutions.</a:t>
            </a:r>
          </a:p>
          <a:p>
            <a:pPr algn="just" defTabSz="457200">
              <a:lnSpc>
                <a:spcPct val="130000"/>
              </a:lnSpc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Enhanced user engagement by improving navigation and user flow.</a:t>
            </a:r>
          </a:p>
        </p:txBody>
      </p:sp>
      <p:sp>
        <p:nvSpPr>
          <p:cNvPr id="317" name="Experience"/>
          <p:cNvSpPr txBox="1"/>
          <p:nvPr/>
        </p:nvSpPr>
        <p:spPr>
          <a:xfrm rot="16200000">
            <a:off x="2267690" y="5932039"/>
            <a:ext cx="2128262" cy="447383"/>
          </a:xfrm>
          <a:prstGeom prst="rect">
            <a:avLst/>
          </a:prstGeom>
          <a:solidFill>
            <a:srgbClr val="D123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z="1300" cap="all" spc="40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Experience</a:t>
            </a:r>
          </a:p>
        </p:txBody>
      </p:sp>
      <p:sp>
        <p:nvSpPr>
          <p:cNvPr id="318" name="Your Position Here"/>
          <p:cNvSpPr txBox="1"/>
          <p:nvPr/>
        </p:nvSpPr>
        <p:spPr>
          <a:xfrm>
            <a:off x="3878085" y="5109555"/>
            <a:ext cx="3609022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b="1" cap="all" spc="50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Your Position Here</a:t>
            </a:r>
          </a:p>
        </p:txBody>
      </p:sp>
      <p:sp>
        <p:nvSpPr>
          <p:cNvPr id="319" name="Company Name | Location | Dates of Employment"/>
          <p:cNvSpPr txBox="1"/>
          <p:nvPr/>
        </p:nvSpPr>
        <p:spPr>
          <a:xfrm>
            <a:off x="3878085" y="5280376"/>
            <a:ext cx="3609022" cy="22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cap="all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Company Name | Location | Dates of Employment</a:t>
            </a:r>
          </a:p>
        </p:txBody>
      </p:sp>
      <p:sp>
        <p:nvSpPr>
          <p:cNvPr id="320" name="Contacts"/>
          <p:cNvSpPr txBox="1"/>
          <p:nvPr/>
        </p:nvSpPr>
        <p:spPr>
          <a:xfrm>
            <a:off x="643835" y="2094059"/>
            <a:ext cx="2298662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Contacts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643835" y="2788099"/>
            <a:ext cx="2114917" cy="1537665"/>
            <a:chOff x="0" y="0"/>
            <a:chExt cx="2114915" cy="1537663"/>
          </a:xfrm>
        </p:grpSpPr>
        <p:sp>
          <p:nvSpPr>
            <p:cNvPr id="321" name="123 Main St, New York, NY"/>
            <p:cNvSpPr txBox="1"/>
            <p:nvPr/>
          </p:nvSpPr>
          <p:spPr>
            <a:xfrm>
              <a:off x="366269" y="1249393"/>
              <a:ext cx="1525930" cy="288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123 Main St, New York, NY</a:t>
              </a:r>
            </a:p>
          </p:txBody>
        </p:sp>
        <p:sp>
          <p:nvSpPr>
            <p:cNvPr id="322" name="+1234 567 890"/>
            <p:cNvSpPr txBox="1"/>
            <p:nvPr/>
          </p:nvSpPr>
          <p:spPr>
            <a:xfrm>
              <a:off x="366269" y="0"/>
              <a:ext cx="1328520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+1234 567 890</a:t>
              </a:r>
            </a:p>
          </p:txBody>
        </p:sp>
        <p:sp>
          <p:nvSpPr>
            <p:cNvPr id="323" name="youremail@mail.com"/>
            <p:cNvSpPr txBox="1"/>
            <p:nvPr/>
          </p:nvSpPr>
          <p:spPr>
            <a:xfrm>
              <a:off x="366269" y="351362"/>
              <a:ext cx="1748647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youremail@mail.com</a:t>
              </a:r>
            </a:p>
          </p:txBody>
        </p:sp>
        <p:sp>
          <p:nvSpPr>
            <p:cNvPr id="324" name="www.yourwebsite.com"/>
            <p:cNvSpPr txBox="1"/>
            <p:nvPr/>
          </p:nvSpPr>
          <p:spPr>
            <a:xfrm>
              <a:off x="366269" y="707665"/>
              <a:ext cx="1748647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www.yourwebsite.com</a:t>
              </a:r>
            </a:p>
          </p:txBody>
        </p:sp>
        <p:sp>
          <p:nvSpPr>
            <p:cNvPr id="325" name="Country, Zip Postal Code"/>
            <p:cNvSpPr txBox="1"/>
            <p:nvPr/>
          </p:nvSpPr>
          <p:spPr>
            <a:xfrm>
              <a:off x="366269" y="1047195"/>
              <a:ext cx="1525930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Country, Zip Postal Code</a:t>
              </a:r>
            </a:p>
          </p:txBody>
        </p:sp>
        <p:pic>
          <p:nvPicPr>
            <p:cNvPr id="326" name="email-100.png" descr="email-100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72246"/>
              <a:ext cx="275690" cy="2756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7" name="location-100.PNG" descr="location-100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1089893"/>
              <a:ext cx="317353" cy="3173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8" name="phone-100.png" descr="phone-100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21720"/>
              <a:ext cx="274017" cy="2740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9" name="www-100.png" descr="www-100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703513"/>
              <a:ext cx="295606" cy="2956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1" name="Education"/>
          <p:cNvSpPr txBox="1"/>
          <p:nvPr/>
        </p:nvSpPr>
        <p:spPr>
          <a:xfrm>
            <a:off x="643835" y="4518428"/>
            <a:ext cx="2298662" cy="44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Education</a:t>
            </a:r>
          </a:p>
        </p:txBody>
      </p:sp>
      <p:sp>
        <p:nvSpPr>
          <p:cNvPr id="332" name="New York University | 2010-2014"/>
          <p:cNvSpPr txBox="1"/>
          <p:nvPr/>
        </p:nvSpPr>
        <p:spPr>
          <a:xfrm>
            <a:off x="643835" y="5269265"/>
            <a:ext cx="2465645" cy="18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New York University | 2010-2014</a:t>
            </a:r>
          </a:p>
        </p:txBody>
      </p:sp>
      <p:sp>
        <p:nvSpPr>
          <p:cNvPr id="333" name="Skills"/>
          <p:cNvSpPr txBox="1"/>
          <p:nvPr/>
        </p:nvSpPr>
        <p:spPr>
          <a:xfrm>
            <a:off x="643835" y="8014019"/>
            <a:ext cx="2298662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Skills</a:t>
            </a:r>
          </a:p>
        </p:txBody>
      </p:sp>
      <p:sp>
        <p:nvSpPr>
          <p:cNvPr id="334" name="Hobbies"/>
          <p:cNvSpPr txBox="1"/>
          <p:nvPr/>
        </p:nvSpPr>
        <p:spPr>
          <a:xfrm>
            <a:off x="643835" y="9483109"/>
            <a:ext cx="2298662" cy="34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Hobbies</a:t>
            </a:r>
          </a:p>
        </p:txBody>
      </p:sp>
      <p:sp>
        <p:nvSpPr>
          <p:cNvPr id="335" name="John Doe"/>
          <p:cNvSpPr txBox="1"/>
          <p:nvPr/>
        </p:nvSpPr>
        <p:spPr>
          <a:xfrm>
            <a:off x="3898405" y="8926931"/>
            <a:ext cx="1899311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b="1" cap="all" spc="50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John Doe</a:t>
            </a:r>
          </a:p>
        </p:txBody>
      </p:sp>
      <p:sp>
        <p:nvSpPr>
          <p:cNvPr id="336" name="Creative Director"/>
          <p:cNvSpPr txBox="1"/>
          <p:nvPr/>
        </p:nvSpPr>
        <p:spPr>
          <a:xfrm>
            <a:off x="3898405" y="9144207"/>
            <a:ext cx="1491578" cy="14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cap="all" spc="5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Creative Director</a:t>
            </a:r>
          </a:p>
        </p:txBody>
      </p:sp>
      <p:sp>
        <p:nvSpPr>
          <p:cNvPr id="337" name="XYZ Agency"/>
          <p:cNvSpPr txBox="1"/>
          <p:nvPr/>
        </p:nvSpPr>
        <p:spPr>
          <a:xfrm>
            <a:off x="3898405" y="9355922"/>
            <a:ext cx="2465646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lnSpc>
                <a:spcPct val="120000"/>
              </a:lnSpc>
              <a:defRPr sz="1000" cap="all" spc="5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XYZ </a:t>
            </a:r>
            <a:r>
              <a:rPr>
                <a:solidFill>
                  <a:srgbClr val="333333"/>
                </a:solidFill>
              </a:rPr>
              <a:t>Agency</a:t>
            </a:r>
          </a:p>
        </p:txBody>
      </p:sp>
      <p:sp>
        <p:nvSpPr>
          <p:cNvPr id="338" name="johndoe@xyzagency.com"/>
          <p:cNvSpPr txBox="1"/>
          <p:nvPr/>
        </p:nvSpPr>
        <p:spPr>
          <a:xfrm>
            <a:off x="3898405" y="9545162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spc="5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johndoe@xyzagency.com</a:t>
            </a:r>
          </a:p>
        </p:txBody>
      </p:sp>
      <p:sp>
        <p:nvSpPr>
          <p:cNvPr id="339" name="+1234 567 890"/>
          <p:cNvSpPr txBox="1"/>
          <p:nvPr/>
        </p:nvSpPr>
        <p:spPr>
          <a:xfrm>
            <a:off x="3898405" y="9753582"/>
            <a:ext cx="1782186" cy="12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lnSpc>
                <a:spcPct val="120000"/>
              </a:lnSpc>
              <a:defRPr sz="1000" spc="5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+1234 </a:t>
            </a:r>
            <a:r>
              <a:rPr>
                <a:solidFill>
                  <a:srgbClr val="333333"/>
                </a:solidFill>
              </a:rPr>
              <a:t>567</a:t>
            </a:r>
            <a:r>
              <a:t> 890</a:t>
            </a:r>
          </a:p>
        </p:txBody>
      </p:sp>
      <p:sp>
        <p:nvSpPr>
          <p:cNvPr id="340" name="Bachelor of Design"/>
          <p:cNvSpPr txBox="1"/>
          <p:nvPr/>
        </p:nvSpPr>
        <p:spPr>
          <a:xfrm>
            <a:off x="643835" y="5091600"/>
            <a:ext cx="2465645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Bachelor of Design</a:t>
            </a:r>
          </a:p>
        </p:txBody>
      </p:sp>
      <p:sp>
        <p:nvSpPr>
          <p:cNvPr id="341" name="Relevant Coursework: User-Centered Design, Interaction Design, Typography,.…"/>
          <p:cNvSpPr txBox="1"/>
          <p:nvPr/>
        </p:nvSpPr>
        <p:spPr>
          <a:xfrm>
            <a:off x="643835" y="5488104"/>
            <a:ext cx="1967580" cy="162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Relevant Coursework: </a:t>
            </a:r>
            <a:r>
              <a:rPr b="0"/>
              <a:t>User-Centered Design, Interaction Design, Typography,.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Key Projects:</a:t>
            </a:r>
            <a:r>
              <a:t> Developed a mobile app interface for a capstone project, which was.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Achievements:</a:t>
            </a:r>
            <a:r>
              <a:t> Graduated with Honors (Dean’s List in 2012, 2013, 2014), and received.</a:t>
            </a:r>
          </a:p>
        </p:txBody>
      </p:sp>
      <p:sp>
        <p:nvSpPr>
          <p:cNvPr id="342" name="Volunteering…"/>
          <p:cNvSpPr txBox="1"/>
          <p:nvPr/>
        </p:nvSpPr>
        <p:spPr>
          <a:xfrm>
            <a:off x="643835" y="9942926"/>
            <a:ext cx="1967580" cy="804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Volunteering  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Hiking  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Reading</a:t>
            </a:r>
          </a:p>
        </p:txBody>
      </p:sp>
      <p:sp>
        <p:nvSpPr>
          <p:cNvPr id="343" name="UI/UX Design (Advanced)…"/>
          <p:cNvSpPr txBox="1"/>
          <p:nvPr/>
        </p:nvSpPr>
        <p:spPr>
          <a:xfrm>
            <a:off x="643835" y="8534953"/>
            <a:ext cx="1967580" cy="833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UI/UX Design (Advanced)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Prototyping (Expert)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Adobe Suite (Advanced)</a:t>
            </a:r>
          </a:p>
        </p:txBody>
      </p:sp>
      <p:pic>
        <p:nvPicPr>
          <p:cNvPr id="344" name="disigner.jpeg" descr="disigner.jpeg"/>
          <p:cNvPicPr>
            <a:picLocks noChangeAspect="1"/>
          </p:cNvPicPr>
          <p:nvPr/>
        </p:nvPicPr>
        <p:blipFill>
          <a:blip r:embed="rId6"/>
          <a:srcRect l="4470" t="5" r="4463" b="8943"/>
          <a:stretch>
            <a:fillRect/>
          </a:stretch>
        </p:blipFill>
        <p:spPr>
          <a:xfrm>
            <a:off x="1957545" y="141345"/>
            <a:ext cx="2223796" cy="2223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2" extrusionOk="0">
                <a:moveTo>
                  <a:pt x="8894" y="0"/>
                </a:moveTo>
                <a:cubicBezTo>
                  <a:pt x="6699" y="220"/>
                  <a:pt x="4563" y="1210"/>
                  <a:pt x="2882" y="2974"/>
                </a:cubicBezTo>
                <a:cubicBezTo>
                  <a:pt x="-961" y="7004"/>
                  <a:pt x="-961" y="13540"/>
                  <a:pt x="2882" y="17570"/>
                </a:cubicBezTo>
                <a:cubicBezTo>
                  <a:pt x="6724" y="21600"/>
                  <a:pt x="12954" y="21600"/>
                  <a:pt x="16796" y="17570"/>
                </a:cubicBezTo>
                <a:cubicBezTo>
                  <a:pt x="20639" y="13540"/>
                  <a:pt x="20639" y="7004"/>
                  <a:pt x="16796" y="2974"/>
                </a:cubicBezTo>
                <a:cubicBezTo>
                  <a:pt x="15115" y="1210"/>
                  <a:pt x="12976" y="220"/>
                  <a:pt x="10780" y="0"/>
                </a:cubicBezTo>
                <a:lnTo>
                  <a:pt x="8894" y="0"/>
                </a:lnTo>
                <a:close/>
              </a:path>
            </a:pathLst>
          </a:custGeom>
          <a:ln w="38100">
            <a:solidFill>
              <a:schemeClr val="accent2">
                <a:satOff val="-18194"/>
                <a:lumOff val="-11215"/>
              </a:schemeClr>
            </a:solidFill>
            <a:miter lim="400000"/>
          </a:ln>
        </p:spPr>
      </p:pic>
      <p:sp>
        <p:nvSpPr>
          <p:cNvPr id="345" name="Responsibilities:…"/>
          <p:cNvSpPr txBox="1"/>
          <p:nvPr/>
        </p:nvSpPr>
        <p:spPr>
          <a:xfrm>
            <a:off x="3878085" y="7431942"/>
            <a:ext cx="3609022" cy="134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just" defTabSz="457200">
              <a:lnSpc>
                <a:spcPct val="130000"/>
              </a:lnSpc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Responsibilities</a:t>
            </a:r>
            <a:r>
              <a:t>:</a:t>
            </a:r>
          </a:p>
          <a:p>
            <a:pPr algn="just" defTabSz="457200">
              <a:lnSpc>
                <a:spcPct val="130000"/>
              </a:lnSpc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Led a team of designers in the development of user-centric designs for various clients.</a:t>
            </a:r>
          </a:p>
          <a:p>
            <a:pPr algn="just" defTabSz="457200">
              <a:lnSpc>
                <a:spcPct val="130000"/>
              </a:lnSpc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Collaborated with product managers to define user requirements and design solutions.</a:t>
            </a:r>
          </a:p>
          <a:p>
            <a:pPr algn="just" defTabSz="457200">
              <a:lnSpc>
                <a:spcPct val="130000"/>
              </a:lnSpc>
              <a:defRPr sz="1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Enhanced user engagement by improving navigation and user flow.</a:t>
            </a:r>
          </a:p>
        </p:txBody>
      </p:sp>
      <p:sp>
        <p:nvSpPr>
          <p:cNvPr id="346" name="Your Position Here"/>
          <p:cNvSpPr txBox="1"/>
          <p:nvPr/>
        </p:nvSpPr>
        <p:spPr>
          <a:xfrm>
            <a:off x="3878085" y="6949863"/>
            <a:ext cx="3609022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b="1" cap="all" spc="50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Your Position Here</a:t>
            </a:r>
          </a:p>
        </p:txBody>
      </p:sp>
      <p:sp>
        <p:nvSpPr>
          <p:cNvPr id="347" name="Company Name | Location | Dates of Employment"/>
          <p:cNvSpPr txBox="1"/>
          <p:nvPr/>
        </p:nvSpPr>
        <p:spPr>
          <a:xfrm>
            <a:off x="3878085" y="7146084"/>
            <a:ext cx="3609022" cy="217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1000" cap="all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Company Name | Location | Dates of Employment</a:t>
            </a:r>
          </a:p>
        </p:txBody>
      </p:sp>
      <p:sp>
        <p:nvSpPr>
          <p:cNvPr id="348" name="Group"/>
          <p:cNvSpPr txBox="1"/>
          <p:nvPr/>
        </p:nvSpPr>
        <p:spPr>
          <a:xfrm>
            <a:off x="4586941" y="1036728"/>
            <a:ext cx="2730190" cy="65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3400" cap="all" spc="510">
                <a:solidFill>
                  <a:srgbClr val="D1232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Johnson</a:t>
            </a:r>
          </a:p>
        </p:txBody>
      </p:sp>
      <p:sp>
        <p:nvSpPr>
          <p:cNvPr id="349" name="References"/>
          <p:cNvSpPr txBox="1"/>
          <p:nvPr/>
        </p:nvSpPr>
        <p:spPr>
          <a:xfrm rot="16200000">
            <a:off x="2267690" y="9726608"/>
            <a:ext cx="2128262" cy="447383"/>
          </a:xfrm>
          <a:prstGeom prst="rect">
            <a:avLst/>
          </a:prstGeom>
          <a:solidFill>
            <a:srgbClr val="D123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457200">
              <a:defRPr sz="1300" cap="all" spc="40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References</a:t>
            </a:r>
          </a:p>
        </p:txBody>
      </p:sp>
      <p:sp>
        <p:nvSpPr>
          <p:cNvPr id="350" name="Designer"/>
          <p:cNvSpPr txBox="1"/>
          <p:nvPr/>
        </p:nvSpPr>
        <p:spPr>
          <a:xfrm>
            <a:off x="4586940" y="1654245"/>
            <a:ext cx="2730501" cy="345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Designer</a:t>
            </a:r>
          </a:p>
        </p:txBody>
      </p:sp>
      <p:sp>
        <p:nvSpPr>
          <p:cNvPr id="351" name="Line"/>
          <p:cNvSpPr/>
          <p:nvPr/>
        </p:nvSpPr>
        <p:spPr>
          <a:xfrm>
            <a:off x="643835" y="2528819"/>
            <a:ext cx="561525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51405" tIns="51405" rIns="51405" bIns="51405"/>
          <a:lstStyle/>
          <a:p>
            <a:endParaRPr/>
          </a:p>
        </p:txBody>
      </p:sp>
      <p:sp>
        <p:nvSpPr>
          <p:cNvPr id="352" name="Line"/>
          <p:cNvSpPr/>
          <p:nvPr/>
        </p:nvSpPr>
        <p:spPr>
          <a:xfrm>
            <a:off x="643835" y="4945033"/>
            <a:ext cx="561525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51405" tIns="51405" rIns="51405" bIns="51405"/>
          <a:lstStyle/>
          <a:p>
            <a:endParaRPr/>
          </a:p>
        </p:txBody>
      </p:sp>
      <p:sp>
        <p:nvSpPr>
          <p:cNvPr id="353" name="Line"/>
          <p:cNvSpPr/>
          <p:nvPr/>
        </p:nvSpPr>
        <p:spPr>
          <a:xfrm>
            <a:off x="643835" y="8414303"/>
            <a:ext cx="561525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51405" tIns="51405" rIns="51405" bIns="51405"/>
          <a:lstStyle/>
          <a:p>
            <a:endParaRPr/>
          </a:p>
        </p:txBody>
      </p:sp>
      <p:sp>
        <p:nvSpPr>
          <p:cNvPr id="354" name="Line"/>
          <p:cNvSpPr/>
          <p:nvPr/>
        </p:nvSpPr>
        <p:spPr>
          <a:xfrm>
            <a:off x="643835" y="9822276"/>
            <a:ext cx="561525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51405" tIns="51405" rIns="51405" bIns="51405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Neue</vt:lpstr>
      <vt:lpstr>Helvetica Neue Light</vt:lpstr>
      <vt:lpstr>Helvetica Neue Medium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</cp:lastModifiedBy>
  <cp:revision>1</cp:revision>
  <dcterms:modified xsi:type="dcterms:W3CDTF">2024-09-22T22:24:04Z</dcterms:modified>
</cp:coreProperties>
</file>