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61" r:id="rId2"/>
  </p:sldIdLst>
  <p:sldSz cx="7874000" cy="111379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56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Shape 111"/>
          <p:cNvSpPr>
            <a:spLocks noGrp="1" noRot="1" noChangeAspect="1"/>
          </p:cNvSpPr>
          <p:nvPr>
            <p:ph type="sldImg"/>
          </p:nvPr>
        </p:nvSpPr>
        <p:spPr>
          <a:xfrm>
            <a:off x="1143000" y="685800"/>
            <a:ext cx="4572000" cy="3429000"/>
          </a:xfrm>
          <a:prstGeom prst="rect">
            <a:avLst/>
          </a:prstGeom>
        </p:spPr>
        <p:txBody>
          <a:bodyPr/>
          <a:lstStyle/>
          <a:p>
            <a:endParaRPr/>
          </a:p>
        </p:txBody>
      </p:sp>
      <p:sp>
        <p:nvSpPr>
          <p:cNvPr id="112" name="Shape 11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14056" latinLnBrk="0">
      <a:defRPr sz="1200">
        <a:latin typeface="+mj-lt"/>
        <a:ea typeface="+mj-ea"/>
        <a:cs typeface="+mj-cs"/>
        <a:sym typeface="Calibri"/>
      </a:defRPr>
    </a:lvl1pPr>
    <a:lvl2pPr indent="228600" defTabSz="514056" latinLnBrk="0">
      <a:defRPr sz="1200">
        <a:latin typeface="+mj-lt"/>
        <a:ea typeface="+mj-ea"/>
        <a:cs typeface="+mj-cs"/>
        <a:sym typeface="Calibri"/>
      </a:defRPr>
    </a:lvl2pPr>
    <a:lvl3pPr indent="457200" defTabSz="514056" latinLnBrk="0">
      <a:defRPr sz="1200">
        <a:latin typeface="+mj-lt"/>
        <a:ea typeface="+mj-ea"/>
        <a:cs typeface="+mj-cs"/>
        <a:sym typeface="Calibri"/>
      </a:defRPr>
    </a:lvl3pPr>
    <a:lvl4pPr indent="685800" defTabSz="514056" latinLnBrk="0">
      <a:defRPr sz="1200">
        <a:latin typeface="+mj-lt"/>
        <a:ea typeface="+mj-ea"/>
        <a:cs typeface="+mj-cs"/>
        <a:sym typeface="Calibri"/>
      </a:defRPr>
    </a:lvl4pPr>
    <a:lvl5pPr indent="914400" defTabSz="514056" latinLnBrk="0">
      <a:defRPr sz="1200">
        <a:latin typeface="+mj-lt"/>
        <a:ea typeface="+mj-ea"/>
        <a:cs typeface="+mj-cs"/>
        <a:sym typeface="Calibri"/>
      </a:defRPr>
    </a:lvl5pPr>
    <a:lvl6pPr indent="1143000" defTabSz="514056" latinLnBrk="0">
      <a:defRPr sz="1200">
        <a:latin typeface="+mj-lt"/>
        <a:ea typeface="+mj-ea"/>
        <a:cs typeface="+mj-cs"/>
        <a:sym typeface="Calibri"/>
      </a:defRPr>
    </a:lvl6pPr>
    <a:lvl7pPr indent="1371600" defTabSz="514056" latinLnBrk="0">
      <a:defRPr sz="1200">
        <a:latin typeface="+mj-lt"/>
        <a:ea typeface="+mj-ea"/>
        <a:cs typeface="+mj-cs"/>
        <a:sym typeface="Calibri"/>
      </a:defRPr>
    </a:lvl7pPr>
    <a:lvl8pPr indent="1600200" defTabSz="514056" latinLnBrk="0">
      <a:defRPr sz="1200">
        <a:latin typeface="+mj-lt"/>
        <a:ea typeface="+mj-ea"/>
        <a:cs typeface="+mj-cs"/>
        <a:sym typeface="Calibri"/>
      </a:defRPr>
    </a:lvl8pPr>
    <a:lvl9pPr indent="1828800" defTabSz="514056"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11" name="Title Text"/>
          <p:cNvSpPr txBox="1">
            <a:spLocks noGrp="1"/>
          </p:cNvSpPr>
          <p:nvPr>
            <p:ph type="title"/>
          </p:nvPr>
        </p:nvSpPr>
        <p:spPr>
          <a:xfrm>
            <a:off x="659886" y="1822800"/>
            <a:ext cx="6554228" cy="3877641"/>
          </a:xfrm>
          <a:prstGeom prst="rect">
            <a:avLst/>
          </a:prstGeom>
        </p:spPr>
        <p:txBody>
          <a:bodyPr anchor="b"/>
          <a:lstStyle>
            <a:lvl1pPr algn="ctr">
              <a:defRPr sz="5000"/>
            </a:lvl1pPr>
          </a:lstStyle>
          <a:p>
            <a:r>
              <a:t>Title Text</a:t>
            </a:r>
          </a:p>
        </p:txBody>
      </p:sp>
      <p:sp>
        <p:nvSpPr>
          <p:cNvPr id="12" name="Body Level One…"/>
          <p:cNvSpPr txBox="1">
            <a:spLocks noGrp="1"/>
          </p:cNvSpPr>
          <p:nvPr>
            <p:ph type="body" sz="quarter" idx="1"/>
          </p:nvPr>
        </p:nvSpPr>
        <p:spPr>
          <a:xfrm>
            <a:off x="1045429" y="5849977"/>
            <a:ext cx="5783142" cy="2689080"/>
          </a:xfrm>
          <a:prstGeom prst="rect">
            <a:avLst/>
          </a:prstGeom>
        </p:spPr>
        <p:txBody>
          <a:bodyPr/>
          <a:lstStyle>
            <a:lvl1pPr marL="0" indent="0" algn="ctr">
              <a:buSzTx/>
              <a:buFontTx/>
              <a:buNone/>
              <a:defRPr sz="2000"/>
            </a:lvl1pPr>
            <a:lvl2pPr marL="0" indent="342900" algn="ctr">
              <a:buSzTx/>
              <a:buFontTx/>
              <a:buNone/>
              <a:defRPr sz="2000"/>
            </a:lvl2pPr>
            <a:lvl3pPr marL="0" indent="685800" algn="ctr">
              <a:buSzTx/>
              <a:buFontTx/>
              <a:buNone/>
              <a:defRPr sz="2000"/>
            </a:lvl3pPr>
            <a:lvl4pPr marL="0" indent="1028700" algn="ctr">
              <a:buSzTx/>
              <a:buFontTx/>
              <a:buNone/>
              <a:defRPr sz="2000"/>
            </a:lvl4pPr>
            <a:lvl5pPr marL="0" indent="1371600" algn="ctr">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13"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Заголовок и пункты">
    <p:spTree>
      <p:nvGrpSpPr>
        <p:cNvPr id="1" name=""/>
        <p:cNvGrpSpPr/>
        <p:nvPr/>
      </p:nvGrpSpPr>
      <p:grpSpPr>
        <a:xfrm>
          <a:off x="0" y="0"/>
          <a:ext cx="0" cy="0"/>
          <a:chOff x="0" y="0"/>
          <a:chExt cx="0" cy="0"/>
        </a:xfrm>
      </p:grpSpPr>
      <p:sp>
        <p:nvSpPr>
          <p:cNvPr id="92" name="Body Level One…"/>
          <p:cNvSpPr txBox="1">
            <a:spLocks noGrp="1"/>
          </p:cNvSpPr>
          <p:nvPr>
            <p:ph type="body" sz="quarter" idx="1" hasCustomPrompt="1"/>
          </p:nvPr>
        </p:nvSpPr>
        <p:spPr>
          <a:xfrm>
            <a:off x="1356047" y="4716162"/>
            <a:ext cx="5161906" cy="2710848"/>
          </a:xfrm>
          <a:prstGeom prst="rect">
            <a:avLst/>
          </a:prstGeom>
        </p:spPr>
        <p:txBody>
          <a:bodyPr lIns="22590" tIns="22590" rIns="22590" bIns="22590"/>
          <a:lstStyle>
            <a:lvl1pPr marL="152400" indent="-152400" defTabSz="1980021">
              <a:lnSpc>
                <a:spcPct val="110000"/>
              </a:lnSpc>
              <a:spcBef>
                <a:spcPts val="3600"/>
              </a:spcBef>
              <a:buSzPct val="123000"/>
              <a:buFontTx/>
              <a:defRPr sz="1200">
                <a:latin typeface="+mn-lt"/>
                <a:ea typeface="+mn-ea"/>
                <a:cs typeface="+mn-cs"/>
                <a:sym typeface="Helvetica"/>
              </a:defRPr>
            </a:lvl1pPr>
            <a:lvl2pPr marL="533400" indent="-152400" defTabSz="1980021">
              <a:lnSpc>
                <a:spcPct val="110000"/>
              </a:lnSpc>
              <a:spcBef>
                <a:spcPts val="3600"/>
              </a:spcBef>
              <a:buSzPct val="123000"/>
              <a:buFontTx/>
              <a:defRPr sz="1200">
                <a:latin typeface="+mn-lt"/>
                <a:ea typeface="+mn-ea"/>
                <a:cs typeface="+mn-cs"/>
                <a:sym typeface="Helvetica"/>
              </a:defRPr>
            </a:lvl2pPr>
            <a:lvl3pPr marL="914400" indent="-152400" defTabSz="1980021">
              <a:lnSpc>
                <a:spcPct val="110000"/>
              </a:lnSpc>
              <a:spcBef>
                <a:spcPts val="3600"/>
              </a:spcBef>
              <a:buSzPct val="123000"/>
              <a:buFontTx/>
              <a:defRPr sz="1200">
                <a:latin typeface="+mn-lt"/>
                <a:ea typeface="+mn-ea"/>
                <a:cs typeface="+mn-cs"/>
                <a:sym typeface="Helvetica"/>
              </a:defRPr>
            </a:lvl3pPr>
            <a:lvl4pPr marL="1295400" indent="-152400" defTabSz="1980021">
              <a:lnSpc>
                <a:spcPct val="110000"/>
              </a:lnSpc>
              <a:spcBef>
                <a:spcPts val="3600"/>
              </a:spcBef>
              <a:buSzPct val="123000"/>
              <a:buFontTx/>
              <a:defRPr sz="1200">
                <a:latin typeface="+mn-lt"/>
                <a:ea typeface="+mn-ea"/>
                <a:cs typeface="+mn-cs"/>
                <a:sym typeface="Helvetica"/>
              </a:defRPr>
            </a:lvl4pPr>
            <a:lvl5pPr marL="1676400" indent="-152400" defTabSz="1980021">
              <a:lnSpc>
                <a:spcPct val="110000"/>
              </a:lnSpc>
              <a:spcBef>
                <a:spcPts val="3600"/>
              </a:spcBef>
              <a:buSzPct val="123000"/>
              <a:buFontTx/>
              <a:defRPr sz="1200">
                <a:latin typeface="+mn-lt"/>
                <a:ea typeface="+mn-ea"/>
                <a:cs typeface="+mn-cs"/>
                <a:sym typeface="Helvetica"/>
              </a:defRPr>
            </a:lvl5pPr>
          </a:lstStyle>
          <a:p>
            <a:r>
              <a:t>Текст пункта на слайде</a:t>
            </a:r>
          </a:p>
          <a:p>
            <a:pPr lvl="1"/>
            <a:endParaRPr/>
          </a:p>
          <a:p>
            <a:pPr lvl="2"/>
            <a:endParaRPr/>
          </a:p>
          <a:p>
            <a:pPr lvl="3"/>
            <a:endParaRPr/>
          </a:p>
          <a:p>
            <a:pPr lvl="4"/>
            <a:endParaRPr/>
          </a:p>
        </p:txBody>
      </p:sp>
      <p:sp>
        <p:nvSpPr>
          <p:cNvPr id="93" name="Подзаголовок слайда"/>
          <p:cNvSpPr txBox="1">
            <a:spLocks noGrp="1"/>
          </p:cNvSpPr>
          <p:nvPr>
            <p:ph type="body" sz="quarter" idx="21" hasCustomPrompt="1"/>
          </p:nvPr>
        </p:nvSpPr>
        <p:spPr>
          <a:xfrm>
            <a:off x="1356047" y="4028613"/>
            <a:ext cx="5161906" cy="298746"/>
          </a:xfrm>
          <a:prstGeom prst="rect">
            <a:avLst/>
          </a:prstGeom>
          <a:ln w="3175"/>
        </p:spPr>
        <p:txBody>
          <a:bodyPr lIns="22590" tIns="22590" rIns="22590" bIns="22590"/>
          <a:lstStyle>
            <a:lvl1pPr marL="0" indent="0" defTabSz="335168">
              <a:lnSpc>
                <a:spcPct val="100000"/>
              </a:lnSpc>
              <a:spcBef>
                <a:spcPts val="0"/>
              </a:spcBef>
              <a:buSzTx/>
              <a:buFontTx/>
              <a:buNone/>
              <a:defRPr sz="1700" b="1">
                <a:latin typeface="Helvetica Neue"/>
                <a:ea typeface="Helvetica Neue"/>
                <a:cs typeface="Helvetica Neue"/>
                <a:sym typeface="Helvetica Neue"/>
              </a:defRPr>
            </a:lvl1pPr>
          </a:lstStyle>
          <a:p>
            <a:r>
              <a:t>Подзаголовок слайда</a:t>
            </a:r>
          </a:p>
        </p:txBody>
      </p:sp>
      <p:sp>
        <p:nvSpPr>
          <p:cNvPr id="94" name="Заголовок слайда"/>
          <p:cNvSpPr txBox="1">
            <a:spLocks noGrp="1"/>
          </p:cNvSpPr>
          <p:nvPr>
            <p:ph type="title" hasCustomPrompt="1"/>
          </p:nvPr>
        </p:nvSpPr>
        <p:spPr>
          <a:xfrm>
            <a:off x="1356047" y="3596055"/>
            <a:ext cx="5161906" cy="451809"/>
          </a:xfrm>
          <a:prstGeom prst="rect">
            <a:avLst/>
          </a:prstGeom>
        </p:spPr>
        <p:txBody>
          <a:bodyPr lIns="22590" tIns="22590" rIns="22590" bIns="22590" anchor="t"/>
          <a:lstStyle>
            <a:lvl1pPr defTabSz="1980021">
              <a:lnSpc>
                <a:spcPct val="80000"/>
              </a:lnSpc>
              <a:defRPr sz="6000" b="1" spc="-119">
                <a:latin typeface="Helvetica Neue"/>
                <a:ea typeface="Helvetica Neue"/>
                <a:cs typeface="Helvetica Neue"/>
                <a:sym typeface="Helvetica Neue"/>
              </a:defRPr>
            </a:lvl1pPr>
          </a:lstStyle>
          <a:p>
            <a:r>
              <a:t>Заголовок слайда</a:t>
            </a:r>
          </a:p>
        </p:txBody>
      </p:sp>
      <p:sp>
        <p:nvSpPr>
          <p:cNvPr id="95" name="01"/>
          <p:cNvSpPr txBox="1">
            <a:spLocks noGrp="1"/>
          </p:cNvSpPr>
          <p:nvPr>
            <p:ph type="sldNum" sz="quarter" idx="2"/>
          </p:nvPr>
        </p:nvSpPr>
        <p:spPr>
          <a:xfrm>
            <a:off x="3828880" y="7434598"/>
            <a:ext cx="213228" cy="193670"/>
          </a:xfrm>
          <a:prstGeom prst="rect">
            <a:avLst/>
          </a:prstGeom>
        </p:spPr>
        <p:txBody>
          <a:bodyPr lIns="22590" tIns="22590" rIns="22590" bIns="22590" anchor="b"/>
          <a:lstStyle>
            <a:lvl1pPr algn="ctr" defTabSz="667113">
              <a:defRPr sz="11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Заголовок и объект">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раздела">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07678" y="2776743"/>
            <a:ext cx="6650613" cy="4633058"/>
          </a:xfrm>
          <a:prstGeom prst="rect">
            <a:avLst/>
          </a:prstGeom>
        </p:spPr>
        <p:txBody>
          <a:bodyPr anchor="b"/>
          <a:lstStyle>
            <a:lvl1pPr>
              <a:defRPr sz="5000"/>
            </a:lvl1pPr>
          </a:lstStyle>
          <a:p>
            <a:r>
              <a:t>Title Text</a:t>
            </a:r>
          </a:p>
        </p:txBody>
      </p:sp>
      <p:sp>
        <p:nvSpPr>
          <p:cNvPr id="30" name="Body Level One…"/>
          <p:cNvSpPr txBox="1">
            <a:spLocks noGrp="1"/>
          </p:cNvSpPr>
          <p:nvPr>
            <p:ph type="body" sz="quarter" idx="1"/>
          </p:nvPr>
        </p:nvSpPr>
        <p:spPr>
          <a:xfrm>
            <a:off x="607678" y="7453630"/>
            <a:ext cx="6650613" cy="2436416"/>
          </a:xfrm>
          <a:prstGeom prst="rect">
            <a:avLst/>
          </a:prstGeom>
        </p:spPr>
        <p:txBody>
          <a:bodyPr/>
          <a:lstStyle>
            <a:lvl1pPr marL="0" indent="0">
              <a:buSzTx/>
              <a:buFontTx/>
              <a:buNone/>
              <a:defRPr sz="2000"/>
            </a:lvl1pPr>
            <a:lvl2pPr marL="0" indent="342900">
              <a:buSzTx/>
              <a:buFontTx/>
              <a:buNone/>
              <a:defRPr sz="2000"/>
            </a:lvl2pPr>
            <a:lvl3pPr marL="0" indent="685800">
              <a:buSzTx/>
              <a:buFontTx/>
              <a:buNone/>
              <a:defRPr sz="2000"/>
            </a:lvl3pPr>
            <a:lvl4pPr marL="0" indent="1028700">
              <a:buSzTx/>
              <a:buFontTx/>
              <a:buNone/>
              <a:defRPr sz="2000"/>
            </a:lvl4pPr>
            <a:lvl5pPr marL="0" indent="1371600">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31"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Два объекта">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11694" y="2964950"/>
            <a:ext cx="3277114" cy="706689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Сравнение">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12698" y="592992"/>
            <a:ext cx="6650613" cy="2152813"/>
          </a:xfrm>
          <a:prstGeom prst="rect">
            <a:avLst/>
          </a:prstGeom>
        </p:spPr>
        <p:txBody>
          <a:bodyPr/>
          <a:lstStyle/>
          <a:p>
            <a:r>
              <a:t>Title Text</a:t>
            </a:r>
          </a:p>
        </p:txBody>
      </p:sp>
      <p:sp>
        <p:nvSpPr>
          <p:cNvPr id="48" name="Body Level One…"/>
          <p:cNvSpPr txBox="1">
            <a:spLocks noGrp="1"/>
          </p:cNvSpPr>
          <p:nvPr>
            <p:ph type="body" sz="quarter" idx="1"/>
          </p:nvPr>
        </p:nvSpPr>
        <p:spPr>
          <a:xfrm>
            <a:off x="612698" y="2730333"/>
            <a:ext cx="3262054" cy="1338095"/>
          </a:xfrm>
          <a:prstGeom prst="rect">
            <a:avLst/>
          </a:prstGeom>
        </p:spPr>
        <p:txBody>
          <a:bodyPr anchor="b"/>
          <a:lstStyle>
            <a:lvl1pPr marL="0" indent="0">
              <a:buSzTx/>
              <a:buFontTx/>
              <a:buNone/>
              <a:defRPr sz="2000" b="1"/>
            </a:lvl1pPr>
            <a:lvl2pPr marL="0" indent="342900">
              <a:buSzTx/>
              <a:buFontTx/>
              <a:buNone/>
              <a:defRPr sz="2000" b="1"/>
            </a:lvl2pPr>
            <a:lvl3pPr marL="0" indent="685800">
              <a:buSzTx/>
              <a:buFontTx/>
              <a:buNone/>
              <a:defRPr sz="2000" b="1"/>
            </a:lvl3pPr>
            <a:lvl4pPr marL="0" indent="1028700">
              <a:buSzTx/>
              <a:buFontTx/>
              <a:buNone/>
              <a:defRPr sz="2000" b="1"/>
            </a:lvl4pPr>
            <a:lvl5pPr marL="0" indent="1371600">
              <a:buSzTx/>
              <a:buFontTx/>
              <a:buNone/>
              <a:defRPr sz="20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3985193" y="2730333"/>
            <a:ext cx="3278118" cy="1338095"/>
          </a:xfrm>
          <a:prstGeom prst="rect">
            <a:avLst/>
          </a:prstGeom>
        </p:spPr>
        <p:txBody>
          <a:bodyPr anchor="b"/>
          <a:lstStyle/>
          <a:p>
            <a:pPr marL="0" indent="0">
              <a:buSzTx/>
              <a:buFontTx/>
              <a:buNone/>
              <a:defRPr sz="2000" b="1"/>
            </a:pPr>
            <a:endParaRPr/>
          </a:p>
        </p:txBody>
      </p:sp>
      <p:sp>
        <p:nvSpPr>
          <p:cNvPr id="50"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Только заголовок">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Пустой слайд">
    <p:spTree>
      <p:nvGrpSpPr>
        <p:cNvPr id="1" name=""/>
        <p:cNvGrpSpPr/>
        <p:nvPr/>
      </p:nvGrpSpPr>
      <p:grpSpPr>
        <a:xfrm>
          <a:off x="0" y="0"/>
          <a:ext cx="0" cy="0"/>
          <a:chOff x="0" y="0"/>
          <a:chExt cx="0" cy="0"/>
        </a:xfrm>
      </p:grpSpPr>
      <p:sp>
        <p:nvSpPr>
          <p:cNvPr id="6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Объект с подписью">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12698" y="742526"/>
            <a:ext cx="2486953" cy="2598845"/>
          </a:xfrm>
          <a:prstGeom prst="rect">
            <a:avLst/>
          </a:prstGeom>
        </p:spPr>
        <p:txBody>
          <a:bodyPr anchor="b"/>
          <a:lstStyle>
            <a:lvl1pPr>
              <a:defRPr sz="2600"/>
            </a:lvl1pPr>
          </a:lstStyle>
          <a:p>
            <a:r>
              <a:t>Title Text</a:t>
            </a:r>
          </a:p>
        </p:txBody>
      </p:sp>
      <p:sp>
        <p:nvSpPr>
          <p:cNvPr id="73" name="Body Level One…"/>
          <p:cNvSpPr txBox="1">
            <a:spLocks noGrp="1"/>
          </p:cNvSpPr>
          <p:nvPr>
            <p:ph type="body" sz="half" idx="1"/>
          </p:nvPr>
        </p:nvSpPr>
        <p:spPr>
          <a:xfrm>
            <a:off x="3359689" y="1603653"/>
            <a:ext cx="3903622" cy="7915131"/>
          </a:xfrm>
          <a:prstGeom prst="rect">
            <a:avLst/>
          </a:prstGeom>
        </p:spPr>
        <p:txBody>
          <a:bodyPr/>
          <a:lstStyle>
            <a:lvl1pPr marL="185737" indent="-185737">
              <a:defRPr sz="2600"/>
            </a:lvl1pPr>
            <a:lvl2pPr marL="555171" indent="-212271">
              <a:defRPr sz="2600"/>
            </a:lvl2pPr>
            <a:lvl3pPr marL="933450" indent="-247650">
              <a:defRPr sz="2600"/>
            </a:lvl3pPr>
            <a:lvl4pPr marL="1325880" indent="-297180">
              <a:defRPr sz="2600"/>
            </a:lvl4pPr>
            <a:lvl5pPr marL="1668779" indent="-297179">
              <a:defRPr sz="26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12698" y="3341370"/>
            <a:ext cx="2486953" cy="6190302"/>
          </a:xfrm>
          <a:prstGeom prst="rect">
            <a:avLst/>
          </a:prstGeom>
        </p:spPr>
        <p:txBody>
          <a:bodyPr/>
          <a:lstStyle/>
          <a:p>
            <a:pPr marL="0" indent="0">
              <a:buSzTx/>
              <a:buFontTx/>
              <a:buNone/>
              <a:defRPr sz="1200"/>
            </a:pPr>
            <a:endParaRPr/>
          </a:p>
        </p:txBody>
      </p:sp>
      <p:sp>
        <p:nvSpPr>
          <p:cNvPr id="7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Рисунок с подписью">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12698" y="742526"/>
            <a:ext cx="2486953" cy="2598845"/>
          </a:xfrm>
          <a:prstGeom prst="rect">
            <a:avLst/>
          </a:prstGeom>
        </p:spPr>
        <p:txBody>
          <a:bodyPr anchor="b"/>
          <a:lstStyle>
            <a:lvl1pPr>
              <a:defRPr sz="2600"/>
            </a:lvl1pPr>
          </a:lstStyle>
          <a:p>
            <a:r>
              <a:t>Title Text</a:t>
            </a:r>
          </a:p>
        </p:txBody>
      </p:sp>
      <p:sp>
        <p:nvSpPr>
          <p:cNvPr id="83" name="Picture Placeholder 2"/>
          <p:cNvSpPr>
            <a:spLocks noGrp="1"/>
          </p:cNvSpPr>
          <p:nvPr>
            <p:ph type="pic" sz="half" idx="21"/>
          </p:nvPr>
        </p:nvSpPr>
        <p:spPr>
          <a:xfrm>
            <a:off x="3359689" y="1603653"/>
            <a:ext cx="3903622" cy="7915131"/>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612698" y="3341370"/>
            <a:ext cx="2486953" cy="6190302"/>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01"/>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11694" y="592992"/>
            <a:ext cx="6650613" cy="21528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nchor="ctr">
            <a:normAutofit/>
          </a:bodyPr>
          <a:lstStyle/>
          <a:p>
            <a:r>
              <a:t>Title Text</a:t>
            </a:r>
          </a:p>
        </p:txBody>
      </p:sp>
      <p:sp>
        <p:nvSpPr>
          <p:cNvPr id="3" name="Body Level One…"/>
          <p:cNvSpPr txBox="1">
            <a:spLocks noGrp="1"/>
          </p:cNvSpPr>
          <p:nvPr>
            <p:ph type="body" idx="1"/>
          </p:nvPr>
        </p:nvSpPr>
        <p:spPr>
          <a:xfrm>
            <a:off x="611694" y="2964950"/>
            <a:ext cx="6650613" cy="70668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normAutofit/>
          </a:bodyPr>
          <a:lstStyle/>
          <a:p>
            <a:r>
              <a:t>Body Level One</a:t>
            </a:r>
          </a:p>
          <a:p>
            <a:pPr lvl="1"/>
            <a:r>
              <a:t>Body Level Two</a:t>
            </a:r>
          </a:p>
          <a:p>
            <a:pPr lvl="2"/>
            <a:r>
              <a:t>Body Level Three</a:t>
            </a:r>
          </a:p>
          <a:p>
            <a:pPr lvl="3"/>
            <a:r>
              <a:t>Body Level Four</a:t>
            </a:r>
          </a:p>
          <a:p>
            <a:pPr lvl="4"/>
            <a:r>
              <a:t>Body Level Five</a:t>
            </a:r>
          </a:p>
        </p:txBody>
      </p:sp>
      <p:sp>
        <p:nvSpPr>
          <p:cNvPr id="4" name="01"/>
          <p:cNvSpPr txBox="1">
            <a:spLocks noGrp="1"/>
          </p:cNvSpPr>
          <p:nvPr>
            <p:ph type="sldNum" sz="quarter" idx="2"/>
          </p:nvPr>
        </p:nvSpPr>
        <p:spPr>
          <a:xfrm>
            <a:off x="7018058" y="10499740"/>
            <a:ext cx="244249" cy="239883"/>
          </a:xfrm>
          <a:prstGeom prst="rect">
            <a:avLst/>
          </a:prstGeom>
          <a:ln w="12700">
            <a:miter lim="400000"/>
          </a:ln>
        </p:spPr>
        <p:txBody>
          <a:bodyPr wrap="none" lIns="51405" tIns="51405" rIns="51405" bIns="51405" anchor="ctr">
            <a:spAutoFit/>
          </a:bodyPr>
          <a:lstStyle>
            <a:lvl1pPr algn="r">
              <a:defRPr sz="10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1pPr>
      <a:lvl2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2pPr>
      <a:lvl3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3pPr>
      <a:lvl4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4pPr>
      <a:lvl5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5pPr>
      <a:lvl6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6pPr>
      <a:lvl7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7pPr>
      <a:lvl8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8pPr>
      <a:lvl9pPr marL="0" marR="0" indent="0" algn="l" defTabSz="771085" rtl="0" latinLnBrk="0">
        <a:lnSpc>
          <a:spcPct val="90000"/>
        </a:lnSpc>
        <a:spcBef>
          <a:spcPts val="0"/>
        </a:spcBef>
        <a:spcAft>
          <a:spcPts val="0"/>
        </a:spcAft>
        <a:buClrTx/>
        <a:buSzTx/>
        <a:buFontTx/>
        <a:buNone/>
        <a:tabLst/>
        <a:defRPr sz="3600" b="0" i="0" u="none" strike="noStrike" cap="none" spc="0" baseline="0">
          <a:solidFill>
            <a:srgbClr val="000000"/>
          </a:solidFill>
          <a:uFillTx/>
          <a:latin typeface="Calibri Light"/>
          <a:ea typeface="Calibri Light"/>
          <a:cs typeface="Calibri Light"/>
          <a:sym typeface="Calibri Light"/>
        </a:defRPr>
      </a:lvl9pPr>
    </p:titleStyle>
    <p:bodyStyle>
      <a:lvl1pPr marL="179614" marR="0" indent="-179614"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1pPr>
      <a:lvl2pPr marL="552450" marR="0" indent="-20955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2pPr>
      <a:lvl3pPr marL="937260" marR="0" indent="-251460"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3pPr>
      <a:lvl4pPr marL="13188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4pPr>
      <a:lvl5pPr marL="16617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5pPr>
      <a:lvl6pPr marL="20046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6pPr>
      <a:lvl7pPr marL="23475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7pPr>
      <a:lvl8pPr marL="26904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8pPr>
      <a:lvl9pPr marL="3033346" marR="0" indent="-290146" algn="l" defTabSz="771085" rtl="0" latinLnBrk="0">
        <a:lnSpc>
          <a:spcPct val="90000"/>
        </a:lnSpc>
        <a:spcBef>
          <a:spcPts val="700"/>
        </a:spcBef>
        <a:spcAft>
          <a:spcPts val="0"/>
        </a:spcAft>
        <a:buClrTx/>
        <a:buSzPct val="100000"/>
        <a:buFont typeface="Arial"/>
        <a:buChar char="•"/>
        <a:tabLst/>
        <a:defRPr sz="2200" b="0" i="0" u="none" strike="noStrike" cap="none" spc="0" baseline="0">
          <a:solidFill>
            <a:srgbClr val="000000"/>
          </a:solidFill>
          <a:uFillTx/>
          <a:latin typeface="+mj-lt"/>
          <a:ea typeface="+mj-ea"/>
          <a:cs typeface="+mj-cs"/>
          <a:sym typeface="Calibri"/>
        </a:defRPr>
      </a:lvl9pPr>
    </p:bodyStyle>
    <p:otherStyle>
      <a:lvl1pPr marL="0" marR="0" indent="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514056"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Oval"/>
          <p:cNvSpPr/>
          <p:nvPr/>
        </p:nvSpPr>
        <p:spPr>
          <a:xfrm>
            <a:off x="6627207" y="10180357"/>
            <a:ext cx="404013" cy="411314"/>
          </a:xfrm>
          <a:prstGeom prst="ellipse">
            <a:avLst/>
          </a:prstGeom>
          <a:solidFill>
            <a:srgbClr val="59BFDF"/>
          </a:solidFill>
          <a:ln w="12700">
            <a:miter lim="400000"/>
          </a:ln>
        </p:spPr>
        <p:txBody>
          <a:bodyPr lIns="51405" tIns="51405" rIns="51405" bIns="51405" anchor="ctr"/>
          <a:lstStyle/>
          <a:p>
            <a:pPr>
              <a:defRPr>
                <a:solidFill>
                  <a:srgbClr val="FFFFFF"/>
                </a:solidFill>
              </a:defRPr>
            </a:pPr>
            <a:endParaRPr/>
          </a:p>
        </p:txBody>
      </p:sp>
      <p:sp>
        <p:nvSpPr>
          <p:cNvPr id="357" name="Oval"/>
          <p:cNvSpPr/>
          <p:nvPr/>
        </p:nvSpPr>
        <p:spPr>
          <a:xfrm>
            <a:off x="4964869" y="3334680"/>
            <a:ext cx="670713" cy="678014"/>
          </a:xfrm>
          <a:prstGeom prst="ellipse">
            <a:avLst/>
          </a:prstGeom>
          <a:solidFill>
            <a:srgbClr val="3FB0DA"/>
          </a:solidFill>
          <a:ln w="12700">
            <a:miter lim="400000"/>
          </a:ln>
        </p:spPr>
        <p:txBody>
          <a:bodyPr lIns="51405" tIns="51405" rIns="51405" bIns="51405" anchor="ctr"/>
          <a:lstStyle/>
          <a:p>
            <a:pPr>
              <a:defRPr>
                <a:solidFill>
                  <a:srgbClr val="FFFFFF"/>
                </a:solidFill>
              </a:defRPr>
            </a:pPr>
            <a:endParaRPr/>
          </a:p>
        </p:txBody>
      </p:sp>
      <p:sp>
        <p:nvSpPr>
          <p:cNvPr id="358" name="Oval"/>
          <p:cNvSpPr/>
          <p:nvPr/>
        </p:nvSpPr>
        <p:spPr>
          <a:xfrm>
            <a:off x="1212285" y="7321781"/>
            <a:ext cx="556413" cy="557706"/>
          </a:xfrm>
          <a:prstGeom prst="ellipse">
            <a:avLst/>
          </a:prstGeom>
          <a:solidFill>
            <a:srgbClr val="F4B161"/>
          </a:solidFill>
          <a:ln w="12700">
            <a:miter lim="400000"/>
          </a:ln>
        </p:spPr>
        <p:txBody>
          <a:bodyPr lIns="51405" tIns="51405" rIns="51405" bIns="51405" anchor="ctr"/>
          <a:lstStyle/>
          <a:p>
            <a:pPr>
              <a:defRPr>
                <a:solidFill>
                  <a:srgbClr val="2A9D8F"/>
                </a:solidFill>
              </a:defRPr>
            </a:pPr>
            <a:endParaRPr/>
          </a:p>
        </p:txBody>
      </p:sp>
      <p:sp>
        <p:nvSpPr>
          <p:cNvPr id="359" name="Oval"/>
          <p:cNvSpPr/>
          <p:nvPr/>
        </p:nvSpPr>
        <p:spPr>
          <a:xfrm>
            <a:off x="309532" y="137555"/>
            <a:ext cx="946319" cy="950943"/>
          </a:xfrm>
          <a:prstGeom prst="ellipse">
            <a:avLst/>
          </a:prstGeom>
          <a:gradFill>
            <a:gsLst>
              <a:gs pos="0">
                <a:schemeClr val="accent4">
                  <a:hueOff val="-406799"/>
                  <a:lumOff val="30382"/>
                </a:schemeClr>
              </a:gs>
              <a:gs pos="50000">
                <a:srgbClr val="FFD58D"/>
              </a:gs>
              <a:gs pos="100000">
                <a:schemeClr val="accent4">
                  <a:hueOff val="-362075"/>
                  <a:lumOff val="23565"/>
                </a:schemeClr>
              </a:gs>
            </a:gsLst>
            <a:lin ang="5400000"/>
          </a:gradFill>
          <a:ln w="3175">
            <a:solidFill>
              <a:srgbClr val="F4A261"/>
            </a:solidFill>
            <a:miter/>
          </a:ln>
        </p:spPr>
        <p:txBody>
          <a:bodyPr lIns="51405" tIns="51405" rIns="51405" bIns="51405" anchor="ctr"/>
          <a:lstStyle/>
          <a:p>
            <a:endParaRPr/>
          </a:p>
        </p:txBody>
      </p:sp>
      <p:sp>
        <p:nvSpPr>
          <p:cNvPr id="360" name="(555) 123-4567"/>
          <p:cNvSpPr txBox="1"/>
          <p:nvPr/>
        </p:nvSpPr>
        <p:spPr>
          <a:xfrm>
            <a:off x="5772112" y="657071"/>
            <a:ext cx="1680666" cy="288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lgn="r">
              <a:defRPr sz="1000">
                <a:solidFill>
                  <a:srgbClr val="333333"/>
                </a:solidFill>
                <a:latin typeface="Helvetica Neue"/>
                <a:ea typeface="Helvetica Neue"/>
                <a:cs typeface="Helvetica Neue"/>
                <a:sym typeface="Helvetica Neue"/>
              </a:defRPr>
            </a:lvl1pPr>
          </a:lstStyle>
          <a:p>
            <a:r>
              <a:t>(555) 123-4567</a:t>
            </a:r>
          </a:p>
        </p:txBody>
      </p:sp>
      <p:sp>
        <p:nvSpPr>
          <p:cNvPr id="361" name="matthewmoore@email.com"/>
          <p:cNvSpPr txBox="1"/>
          <p:nvPr/>
        </p:nvSpPr>
        <p:spPr>
          <a:xfrm>
            <a:off x="5772112" y="890960"/>
            <a:ext cx="1680666" cy="2913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lgn="r">
              <a:defRPr sz="1000">
                <a:solidFill>
                  <a:srgbClr val="333333"/>
                </a:solidFill>
                <a:latin typeface="Helvetica Neue"/>
                <a:ea typeface="Helvetica Neue"/>
                <a:cs typeface="Helvetica Neue"/>
                <a:sym typeface="Helvetica Neue"/>
              </a:defRPr>
            </a:lvl1pPr>
          </a:lstStyle>
          <a:p>
            <a:r>
              <a:t>matthewmoore@email.com</a:t>
            </a:r>
          </a:p>
        </p:txBody>
      </p:sp>
      <p:sp>
        <p:nvSpPr>
          <p:cNvPr id="362" name="Linkedin Profile"/>
          <p:cNvSpPr txBox="1"/>
          <p:nvPr/>
        </p:nvSpPr>
        <p:spPr>
          <a:xfrm>
            <a:off x="5772112" y="1140198"/>
            <a:ext cx="1680666" cy="288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lgn="r">
              <a:defRPr sz="1000">
                <a:solidFill>
                  <a:srgbClr val="333333"/>
                </a:solidFill>
                <a:latin typeface="Helvetica Neue"/>
                <a:ea typeface="Helvetica Neue"/>
                <a:cs typeface="Helvetica Neue"/>
                <a:sym typeface="Helvetica Neue"/>
              </a:defRPr>
            </a:lvl1pPr>
          </a:lstStyle>
          <a:p>
            <a:r>
              <a:t>Linkedin Profile</a:t>
            </a:r>
          </a:p>
        </p:txBody>
      </p:sp>
      <p:sp>
        <p:nvSpPr>
          <p:cNvPr id="363" name="Education"/>
          <p:cNvSpPr txBox="1"/>
          <p:nvPr/>
        </p:nvSpPr>
        <p:spPr>
          <a:xfrm>
            <a:off x="538089" y="3702861"/>
            <a:ext cx="2298495" cy="447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900" cap="all" spc="228">
                <a:latin typeface="Helvetica Neue"/>
                <a:ea typeface="Helvetica Neue"/>
                <a:cs typeface="Helvetica Neue"/>
                <a:sym typeface="Helvetica Neue"/>
              </a:defRPr>
            </a:lvl1pPr>
          </a:lstStyle>
          <a:p>
            <a:r>
              <a:t>Education</a:t>
            </a:r>
          </a:p>
        </p:txBody>
      </p:sp>
      <p:sp>
        <p:nvSpPr>
          <p:cNvPr id="364" name="Matthew…"/>
          <p:cNvSpPr txBox="1"/>
          <p:nvPr/>
        </p:nvSpPr>
        <p:spPr>
          <a:xfrm>
            <a:off x="538089" y="440532"/>
            <a:ext cx="3867739" cy="919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p>
            <a:pPr>
              <a:defRPr sz="2500" cap="all" spc="375">
                <a:latin typeface="Helvetica Neue Medium"/>
                <a:ea typeface="Helvetica Neue Medium"/>
                <a:cs typeface="Helvetica Neue Medium"/>
                <a:sym typeface="Helvetica Neue Medium"/>
              </a:defRPr>
            </a:pPr>
            <a:r>
              <a:t>Matthew</a:t>
            </a:r>
          </a:p>
          <a:p>
            <a:pPr>
              <a:defRPr sz="2500" cap="all" spc="375">
                <a:latin typeface="Helvetica Neue Medium"/>
                <a:ea typeface="Helvetica Neue Medium"/>
                <a:cs typeface="Helvetica Neue Medium"/>
                <a:sym typeface="Helvetica Neue Medium"/>
              </a:defRPr>
            </a:pPr>
            <a:r>
              <a:t>Moore</a:t>
            </a:r>
          </a:p>
        </p:txBody>
      </p:sp>
      <p:sp>
        <p:nvSpPr>
          <p:cNvPr id="365" name="About ME"/>
          <p:cNvSpPr txBox="1"/>
          <p:nvPr/>
        </p:nvSpPr>
        <p:spPr>
          <a:xfrm>
            <a:off x="538089" y="1909218"/>
            <a:ext cx="2298495" cy="447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900" cap="all" spc="228">
                <a:latin typeface="Helvetica Neue"/>
                <a:ea typeface="Helvetica Neue"/>
                <a:cs typeface="Helvetica Neue"/>
                <a:sym typeface="Helvetica Neue"/>
              </a:defRPr>
            </a:lvl1pPr>
          </a:lstStyle>
          <a:p>
            <a:r>
              <a:t>About ME</a:t>
            </a:r>
          </a:p>
        </p:txBody>
      </p:sp>
      <p:sp>
        <p:nvSpPr>
          <p:cNvPr id="366" name="Dedicated and results-driven Sales Manager with over 8 years of experience in leading sales teams to exceed targets and drive revenue growth. Proven track record of developing effective sales strategies, building strong client relationships, and deliveri"/>
          <p:cNvSpPr txBox="1"/>
          <p:nvPr/>
        </p:nvSpPr>
        <p:spPr>
          <a:xfrm>
            <a:off x="569390" y="2399705"/>
            <a:ext cx="6883388" cy="12254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just">
              <a:lnSpc>
                <a:spcPct val="130000"/>
              </a:lnSpc>
              <a:defRPr sz="1000">
                <a:solidFill>
                  <a:srgbClr val="333333"/>
                </a:solidFill>
                <a:latin typeface="Helvetica Neue Light"/>
                <a:ea typeface="Helvetica Neue Light"/>
                <a:cs typeface="Helvetica Neue Light"/>
                <a:sym typeface="Helvetica Neue Light"/>
              </a:defRPr>
            </a:lvl1pPr>
          </a:lstStyle>
          <a:p>
            <a:r>
              <a:t>Dedicated and results-driven Sales Manager with over 8 years of experience in leading sales teams to exceed targets and drive revenue growth. Proven track record of developing effective sales strategies, building strong client relationships, and delivering outstanding customer service. Skilled in team leadership, negotiation, and market analysis. Seeking to leverage expertise in sales management to drive business success at a dynamic organization.</a:t>
            </a:r>
          </a:p>
        </p:txBody>
      </p:sp>
      <p:sp>
        <p:nvSpPr>
          <p:cNvPr id="367" name="Lorem ipsum dolor sit amet, consectetur adipiscing elit. Aliquam ac bibendum dui. Proin convallis libero id diam porta, facilisis varius velit tempus. Mauris semper, sem sit amet semper porttitor …"/>
          <p:cNvSpPr txBox="1"/>
          <p:nvPr/>
        </p:nvSpPr>
        <p:spPr>
          <a:xfrm>
            <a:off x="3408609" y="4661379"/>
            <a:ext cx="3983368" cy="606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just">
              <a:lnSpc>
                <a:spcPct val="130000"/>
              </a:lnSpc>
              <a:defRPr sz="1000">
                <a:solidFill>
                  <a:srgbClr val="333333"/>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a:t>
            </a:r>
          </a:p>
        </p:txBody>
      </p:sp>
      <p:sp>
        <p:nvSpPr>
          <p:cNvPr id="368" name="Enter your job position here"/>
          <p:cNvSpPr txBox="1"/>
          <p:nvPr/>
        </p:nvSpPr>
        <p:spPr>
          <a:xfrm>
            <a:off x="3408609" y="4207815"/>
            <a:ext cx="2920795" cy="253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000" cap="all" spc="50">
                <a:latin typeface="Helvetica Neue Medium"/>
                <a:ea typeface="Helvetica Neue Medium"/>
                <a:cs typeface="Helvetica Neue Medium"/>
                <a:sym typeface="Helvetica Neue Medium"/>
              </a:defRPr>
            </a:lvl1pPr>
          </a:lstStyle>
          <a:p>
            <a:r>
              <a:t>Enter your job position here</a:t>
            </a:r>
          </a:p>
        </p:txBody>
      </p:sp>
      <p:sp>
        <p:nvSpPr>
          <p:cNvPr id="369" name="Name of Company - address"/>
          <p:cNvSpPr txBox="1"/>
          <p:nvPr/>
        </p:nvSpPr>
        <p:spPr>
          <a:xfrm>
            <a:off x="3408609" y="4390747"/>
            <a:ext cx="2920795" cy="30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000">
                <a:latin typeface="Helvetica Neue"/>
                <a:ea typeface="Helvetica Neue"/>
                <a:cs typeface="Helvetica Neue"/>
                <a:sym typeface="Helvetica Neue"/>
              </a:defRPr>
            </a:lvl1pPr>
          </a:lstStyle>
          <a:p>
            <a:r>
              <a:t>Name of Company - address</a:t>
            </a:r>
          </a:p>
        </p:txBody>
      </p:sp>
      <p:sp>
        <p:nvSpPr>
          <p:cNvPr id="370" name="Bachelor of Business Administration (BBA)"/>
          <p:cNvSpPr txBox="1"/>
          <p:nvPr/>
        </p:nvSpPr>
        <p:spPr>
          <a:xfrm>
            <a:off x="538089" y="4215739"/>
            <a:ext cx="2525264" cy="250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latin typeface="Helvetica Neue Medium"/>
                <a:ea typeface="Helvetica Neue Medium"/>
                <a:cs typeface="Helvetica Neue Medium"/>
                <a:sym typeface="Helvetica Neue Medium"/>
              </a:defRPr>
            </a:lvl1pPr>
          </a:lstStyle>
          <a:p>
            <a:r>
              <a:t>Bachelor of Business Administration (BBA)</a:t>
            </a:r>
          </a:p>
        </p:txBody>
      </p:sp>
      <p:sp>
        <p:nvSpPr>
          <p:cNvPr id="371" name="Skills"/>
          <p:cNvSpPr txBox="1"/>
          <p:nvPr/>
        </p:nvSpPr>
        <p:spPr>
          <a:xfrm>
            <a:off x="538089" y="7606300"/>
            <a:ext cx="1904805" cy="447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900" cap="all" spc="228">
                <a:latin typeface="Helvetica Neue"/>
                <a:ea typeface="Helvetica Neue"/>
                <a:cs typeface="Helvetica Neue"/>
                <a:sym typeface="Helvetica Neue"/>
              </a:defRPr>
            </a:lvl1pPr>
          </a:lstStyle>
          <a:p>
            <a:r>
              <a:t>Skills</a:t>
            </a:r>
          </a:p>
        </p:txBody>
      </p:sp>
      <p:sp>
        <p:nvSpPr>
          <p:cNvPr id="372" name="University Name, City, State"/>
          <p:cNvSpPr txBox="1"/>
          <p:nvPr/>
        </p:nvSpPr>
        <p:spPr>
          <a:xfrm>
            <a:off x="538089" y="4484439"/>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solidFill>
                  <a:srgbClr val="333333"/>
                </a:solidFill>
                <a:latin typeface="Helvetica Neue Light"/>
                <a:ea typeface="Helvetica Neue Light"/>
                <a:cs typeface="Helvetica Neue Light"/>
                <a:sym typeface="Helvetica Neue Light"/>
              </a:defRPr>
            </a:lvl1pPr>
          </a:lstStyle>
          <a:p>
            <a:r>
              <a:t>University Name, City, State</a:t>
            </a:r>
          </a:p>
        </p:txBody>
      </p:sp>
      <p:sp>
        <p:nvSpPr>
          <p:cNvPr id="373" name="Graduated: May 2012"/>
          <p:cNvSpPr txBox="1"/>
          <p:nvPr/>
        </p:nvSpPr>
        <p:spPr>
          <a:xfrm>
            <a:off x="538089" y="4742171"/>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1000">
                <a:solidFill>
                  <a:srgbClr val="333333"/>
                </a:solidFill>
                <a:latin typeface="Helvetica Neue Light"/>
                <a:ea typeface="Helvetica Neue Light"/>
                <a:cs typeface="Helvetica Neue Light"/>
                <a:sym typeface="Helvetica Neue Light"/>
              </a:defRPr>
            </a:lvl1pPr>
          </a:lstStyle>
          <a:p>
            <a:r>
              <a:t>Graduated: May 2012</a:t>
            </a:r>
          </a:p>
        </p:txBody>
      </p:sp>
      <p:sp>
        <p:nvSpPr>
          <p:cNvPr id="374" name="123 Main St, New York, NY"/>
          <p:cNvSpPr txBox="1"/>
          <p:nvPr/>
        </p:nvSpPr>
        <p:spPr>
          <a:xfrm>
            <a:off x="5772112" y="440532"/>
            <a:ext cx="1680666" cy="288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lstStyle>
            <a:lvl1pPr algn="r">
              <a:defRPr sz="1000">
                <a:solidFill>
                  <a:srgbClr val="333333"/>
                </a:solidFill>
                <a:latin typeface="Helvetica Neue"/>
                <a:ea typeface="Helvetica Neue"/>
                <a:cs typeface="Helvetica Neue"/>
                <a:sym typeface="Helvetica Neue"/>
              </a:defRPr>
            </a:lvl1pPr>
          </a:lstStyle>
          <a:p>
            <a:r>
              <a:t>123 Main St, New York, NY</a:t>
            </a:r>
          </a:p>
        </p:txBody>
      </p:sp>
      <p:sp>
        <p:nvSpPr>
          <p:cNvPr id="375" name="Lorem ipsum dolor sit amet, consectetur adipiscing elit. Aliquam ac bibendum dui. Proin convallis libero id diam porta, facilisis varius velit tempus. Mauris semper, sem sit amet semper porttitor …"/>
          <p:cNvSpPr txBox="1"/>
          <p:nvPr/>
        </p:nvSpPr>
        <p:spPr>
          <a:xfrm>
            <a:off x="3408609" y="5715479"/>
            <a:ext cx="3983368" cy="606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just">
              <a:lnSpc>
                <a:spcPct val="130000"/>
              </a:lnSpc>
              <a:defRPr sz="1000">
                <a:solidFill>
                  <a:srgbClr val="333333"/>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a:t>
            </a:r>
          </a:p>
        </p:txBody>
      </p:sp>
      <p:sp>
        <p:nvSpPr>
          <p:cNvPr id="376" name="Enter your job position here"/>
          <p:cNvSpPr txBox="1"/>
          <p:nvPr/>
        </p:nvSpPr>
        <p:spPr>
          <a:xfrm>
            <a:off x="3408609" y="5261915"/>
            <a:ext cx="2920795" cy="253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000" cap="all" spc="50">
                <a:latin typeface="Helvetica Neue Medium"/>
                <a:ea typeface="Helvetica Neue Medium"/>
                <a:cs typeface="Helvetica Neue Medium"/>
                <a:sym typeface="Helvetica Neue Medium"/>
              </a:defRPr>
            </a:lvl1pPr>
          </a:lstStyle>
          <a:p>
            <a:r>
              <a:t>Enter your job position here</a:t>
            </a:r>
          </a:p>
        </p:txBody>
      </p:sp>
      <p:sp>
        <p:nvSpPr>
          <p:cNvPr id="377" name="Name of Company - address"/>
          <p:cNvSpPr txBox="1"/>
          <p:nvPr/>
        </p:nvSpPr>
        <p:spPr>
          <a:xfrm>
            <a:off x="3408609" y="5444847"/>
            <a:ext cx="2920795" cy="30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000">
                <a:latin typeface="Helvetica Neue"/>
                <a:ea typeface="Helvetica Neue"/>
                <a:cs typeface="Helvetica Neue"/>
                <a:sym typeface="Helvetica Neue"/>
              </a:defRPr>
            </a:lvl1pPr>
          </a:lstStyle>
          <a:p>
            <a:r>
              <a:t>Name of Company - address</a:t>
            </a:r>
          </a:p>
        </p:txBody>
      </p:sp>
      <p:sp>
        <p:nvSpPr>
          <p:cNvPr id="378" name="Bachelor of Business Administration (BBA)"/>
          <p:cNvSpPr txBox="1"/>
          <p:nvPr/>
        </p:nvSpPr>
        <p:spPr>
          <a:xfrm>
            <a:off x="538089" y="4952557"/>
            <a:ext cx="2525264" cy="2501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latin typeface="Helvetica Neue Medium"/>
                <a:ea typeface="Helvetica Neue Medium"/>
                <a:cs typeface="Helvetica Neue Medium"/>
                <a:sym typeface="Helvetica Neue Medium"/>
              </a:defRPr>
            </a:lvl1pPr>
          </a:lstStyle>
          <a:p>
            <a:r>
              <a:t>Bachelor of Business Administration (BBA)</a:t>
            </a:r>
          </a:p>
        </p:txBody>
      </p:sp>
      <p:sp>
        <p:nvSpPr>
          <p:cNvPr id="379" name="University Name, City, State"/>
          <p:cNvSpPr txBox="1"/>
          <p:nvPr/>
        </p:nvSpPr>
        <p:spPr>
          <a:xfrm>
            <a:off x="538089" y="5221257"/>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solidFill>
                  <a:srgbClr val="333333"/>
                </a:solidFill>
                <a:latin typeface="Helvetica Neue Light"/>
                <a:ea typeface="Helvetica Neue Light"/>
                <a:cs typeface="Helvetica Neue Light"/>
                <a:sym typeface="Helvetica Neue Light"/>
              </a:defRPr>
            </a:lvl1pPr>
          </a:lstStyle>
          <a:p>
            <a:r>
              <a:t>University Name, City, State</a:t>
            </a:r>
          </a:p>
        </p:txBody>
      </p:sp>
      <p:sp>
        <p:nvSpPr>
          <p:cNvPr id="380" name="Graduated: May 2008"/>
          <p:cNvSpPr txBox="1"/>
          <p:nvPr/>
        </p:nvSpPr>
        <p:spPr>
          <a:xfrm>
            <a:off x="538089" y="5478989"/>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defRPr sz="1000">
                <a:solidFill>
                  <a:srgbClr val="333333"/>
                </a:solidFill>
                <a:latin typeface="Helvetica Neue Light"/>
                <a:ea typeface="Helvetica Neue Light"/>
                <a:cs typeface="Helvetica Neue Light"/>
                <a:sym typeface="Helvetica Neue Light"/>
              </a:defRPr>
            </a:lvl1pPr>
          </a:lstStyle>
          <a:p>
            <a:r>
              <a:t>Graduated: May 2008</a:t>
            </a:r>
          </a:p>
        </p:txBody>
      </p:sp>
      <p:sp>
        <p:nvSpPr>
          <p:cNvPr id="381" name="Bachelor of Business Administration (BBA)"/>
          <p:cNvSpPr txBox="1"/>
          <p:nvPr/>
        </p:nvSpPr>
        <p:spPr>
          <a:xfrm>
            <a:off x="538089" y="5702075"/>
            <a:ext cx="2525264" cy="250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latin typeface="Helvetica Neue Medium"/>
                <a:ea typeface="Helvetica Neue Medium"/>
                <a:cs typeface="Helvetica Neue Medium"/>
                <a:sym typeface="Helvetica Neue Medium"/>
              </a:defRPr>
            </a:lvl1pPr>
          </a:lstStyle>
          <a:p>
            <a:r>
              <a:t>Bachelor of Business Administration (BBA)</a:t>
            </a:r>
          </a:p>
        </p:txBody>
      </p:sp>
      <p:sp>
        <p:nvSpPr>
          <p:cNvPr id="382" name="University Name, City, State"/>
          <p:cNvSpPr txBox="1"/>
          <p:nvPr/>
        </p:nvSpPr>
        <p:spPr>
          <a:xfrm>
            <a:off x="538089" y="5970775"/>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solidFill>
                  <a:srgbClr val="333333"/>
                </a:solidFill>
                <a:latin typeface="Helvetica Neue Light"/>
                <a:ea typeface="Helvetica Neue Light"/>
                <a:cs typeface="Helvetica Neue Light"/>
                <a:sym typeface="Helvetica Neue Light"/>
              </a:defRPr>
            </a:lvl1pPr>
          </a:lstStyle>
          <a:p>
            <a:r>
              <a:t>University Name, City, State</a:t>
            </a:r>
          </a:p>
        </p:txBody>
      </p:sp>
      <p:sp>
        <p:nvSpPr>
          <p:cNvPr id="383" name="Graduated: May 2001"/>
          <p:cNvSpPr txBox="1"/>
          <p:nvPr/>
        </p:nvSpPr>
        <p:spPr>
          <a:xfrm>
            <a:off x="538089" y="6228507"/>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defRPr sz="1000">
                <a:solidFill>
                  <a:srgbClr val="333333"/>
                </a:solidFill>
                <a:latin typeface="Helvetica Neue Light"/>
                <a:ea typeface="Helvetica Neue Light"/>
                <a:cs typeface="Helvetica Neue Light"/>
                <a:sym typeface="Helvetica Neue Light"/>
              </a:defRPr>
            </a:pPr>
            <a:r>
              <a:t>Graduated: May 2001</a:t>
            </a:r>
          </a:p>
          <a:p>
            <a:pPr>
              <a:defRPr sz="1000">
                <a:solidFill>
                  <a:srgbClr val="333333"/>
                </a:solidFill>
                <a:latin typeface="Helvetica Neue Light"/>
                <a:ea typeface="Helvetica Neue Light"/>
                <a:cs typeface="Helvetica Neue Light"/>
                <a:sym typeface="Helvetica Neue Light"/>
              </a:defRPr>
            </a:pPr>
            <a:endParaRPr/>
          </a:p>
          <a:p>
            <a:pPr>
              <a:defRPr sz="1000">
                <a:solidFill>
                  <a:srgbClr val="333333"/>
                </a:solidFill>
                <a:latin typeface="Helvetica Neue Light"/>
                <a:ea typeface="Helvetica Neue Light"/>
                <a:cs typeface="Helvetica Neue Light"/>
                <a:sym typeface="Helvetica Neue Light"/>
              </a:defRPr>
            </a:pPr>
            <a:endParaRPr/>
          </a:p>
          <a:p>
            <a:pPr>
              <a:defRPr sz="1000">
                <a:solidFill>
                  <a:srgbClr val="333333"/>
                </a:solidFill>
                <a:latin typeface="Helvetica Neue Light"/>
                <a:ea typeface="Helvetica Neue Light"/>
                <a:cs typeface="Helvetica Neue Light"/>
                <a:sym typeface="Helvetica Neue Light"/>
              </a:defRPr>
            </a:pPr>
            <a:endParaRPr/>
          </a:p>
        </p:txBody>
      </p:sp>
      <p:sp>
        <p:nvSpPr>
          <p:cNvPr id="384" name="Sales Strategy Development…"/>
          <p:cNvSpPr txBox="1"/>
          <p:nvPr/>
        </p:nvSpPr>
        <p:spPr>
          <a:xfrm>
            <a:off x="486472" y="8088379"/>
            <a:ext cx="2162264" cy="418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spAutoFit/>
          </a:bodyPr>
          <a:lstStyle/>
          <a:p>
            <a:pPr marL="100263" indent="-100263" defTabSz="457200">
              <a:lnSpc>
                <a:spcPct val="110000"/>
              </a:lnSpc>
              <a:buSzPct val="100000"/>
              <a:buChar char="•"/>
              <a:defRPr sz="1000">
                <a:solidFill>
                  <a:srgbClr val="333333"/>
                </a:solidFill>
                <a:latin typeface="Helvetica Neue"/>
                <a:ea typeface="Helvetica Neue"/>
                <a:cs typeface="Helvetica Neue"/>
                <a:sym typeface="Helvetica Neue"/>
              </a:defRPr>
            </a:pPr>
            <a:r>
              <a:t>Sales Strategy Development</a:t>
            </a:r>
          </a:p>
          <a:p>
            <a:pPr marL="100263" indent="-100263" defTabSz="457200">
              <a:lnSpc>
                <a:spcPct val="110000"/>
              </a:lnSpc>
              <a:buSzPct val="100000"/>
              <a:buChar char="•"/>
              <a:defRPr sz="1000">
                <a:solidFill>
                  <a:srgbClr val="333333"/>
                </a:solidFill>
                <a:latin typeface="Helvetica Neue"/>
                <a:ea typeface="Helvetica Neue"/>
                <a:cs typeface="Helvetica Neue"/>
                <a:sym typeface="Helvetica Neue"/>
              </a:defRPr>
            </a:pPr>
            <a:r>
              <a:t>Team Leadership and Motivation</a:t>
            </a:r>
          </a:p>
        </p:txBody>
      </p:sp>
      <p:sp>
        <p:nvSpPr>
          <p:cNvPr id="385" name="Client Relationship Management…"/>
          <p:cNvSpPr txBox="1"/>
          <p:nvPr/>
        </p:nvSpPr>
        <p:spPr>
          <a:xfrm>
            <a:off x="2904552" y="8088379"/>
            <a:ext cx="2162264" cy="418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spAutoFit/>
          </a:bodyPr>
          <a:lstStyle/>
          <a:p>
            <a:pPr marL="100263" indent="-100263" defTabSz="457200">
              <a:lnSpc>
                <a:spcPct val="110000"/>
              </a:lnSpc>
              <a:buSzPct val="100000"/>
              <a:buChar char="•"/>
              <a:defRPr sz="1000">
                <a:solidFill>
                  <a:srgbClr val="333333"/>
                </a:solidFill>
                <a:latin typeface="Helvetica Neue"/>
                <a:ea typeface="Helvetica Neue"/>
                <a:cs typeface="Helvetica Neue"/>
                <a:sym typeface="Helvetica Neue"/>
              </a:defRPr>
            </a:pPr>
            <a:r>
              <a:t>Client Relationship Management</a:t>
            </a:r>
          </a:p>
          <a:p>
            <a:pPr marL="100263" indent="-100263" defTabSz="457200">
              <a:lnSpc>
                <a:spcPct val="110000"/>
              </a:lnSpc>
              <a:buSzPct val="100000"/>
              <a:buChar char="•"/>
              <a:defRPr sz="1000">
                <a:solidFill>
                  <a:srgbClr val="333333"/>
                </a:solidFill>
                <a:latin typeface="Helvetica Neue"/>
                <a:ea typeface="Helvetica Neue"/>
                <a:cs typeface="Helvetica Neue"/>
                <a:sym typeface="Helvetica Neue"/>
              </a:defRPr>
            </a:pPr>
            <a:r>
              <a:t>Revenue Growth and Target</a:t>
            </a:r>
          </a:p>
        </p:txBody>
      </p:sp>
      <p:sp>
        <p:nvSpPr>
          <p:cNvPr id="386" name="CRM Software Proficiency…"/>
          <p:cNvSpPr txBox="1"/>
          <p:nvPr/>
        </p:nvSpPr>
        <p:spPr>
          <a:xfrm>
            <a:off x="5322632" y="8088379"/>
            <a:ext cx="2162264" cy="418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1405" tIns="51405" rIns="51405" bIns="51405">
            <a:spAutoFit/>
          </a:bodyPr>
          <a:lstStyle/>
          <a:p>
            <a:pPr marL="100263" indent="-100263" defTabSz="457200">
              <a:lnSpc>
                <a:spcPct val="110000"/>
              </a:lnSpc>
              <a:buSzPct val="100000"/>
              <a:buChar char="•"/>
              <a:defRPr sz="1000">
                <a:solidFill>
                  <a:srgbClr val="333333"/>
                </a:solidFill>
                <a:latin typeface="Helvetica Neue"/>
                <a:ea typeface="Helvetica Neue"/>
                <a:cs typeface="Helvetica Neue"/>
                <a:sym typeface="Helvetica Neue"/>
              </a:defRPr>
            </a:pPr>
            <a:r>
              <a:t>CRM Software Proficiency</a:t>
            </a:r>
          </a:p>
          <a:p>
            <a:pPr marL="100263" indent="-100263" defTabSz="457200">
              <a:lnSpc>
                <a:spcPct val="110000"/>
              </a:lnSpc>
              <a:buSzPct val="100000"/>
              <a:buChar char="•"/>
              <a:defRPr sz="1000">
                <a:solidFill>
                  <a:srgbClr val="333333"/>
                </a:solidFill>
                <a:latin typeface="Helvetica Neue"/>
                <a:ea typeface="Helvetica Neue"/>
                <a:cs typeface="Helvetica Neue"/>
                <a:sym typeface="Helvetica Neue"/>
              </a:defRPr>
            </a:pPr>
            <a:r>
              <a:t>Excellent Communication Skills</a:t>
            </a:r>
          </a:p>
        </p:txBody>
      </p:sp>
      <p:sp>
        <p:nvSpPr>
          <p:cNvPr id="387" name="Bachelor of Business Administration (BBA)"/>
          <p:cNvSpPr txBox="1"/>
          <p:nvPr/>
        </p:nvSpPr>
        <p:spPr>
          <a:xfrm>
            <a:off x="538089" y="6391602"/>
            <a:ext cx="2525264" cy="250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latin typeface="Helvetica Neue Medium"/>
                <a:ea typeface="Helvetica Neue Medium"/>
                <a:cs typeface="Helvetica Neue Medium"/>
                <a:sym typeface="Helvetica Neue Medium"/>
              </a:defRPr>
            </a:lvl1pPr>
          </a:lstStyle>
          <a:p>
            <a:r>
              <a:t>Bachelor of Business Administration (BBA)</a:t>
            </a:r>
          </a:p>
        </p:txBody>
      </p:sp>
      <p:sp>
        <p:nvSpPr>
          <p:cNvPr id="388" name="University Name, City, State"/>
          <p:cNvSpPr txBox="1"/>
          <p:nvPr/>
        </p:nvSpPr>
        <p:spPr>
          <a:xfrm>
            <a:off x="538089" y="6660302"/>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1000">
                <a:solidFill>
                  <a:srgbClr val="333333"/>
                </a:solidFill>
                <a:latin typeface="Helvetica Neue Light"/>
                <a:ea typeface="Helvetica Neue Light"/>
                <a:cs typeface="Helvetica Neue Light"/>
                <a:sym typeface="Helvetica Neue Light"/>
              </a:defRPr>
            </a:lvl1pPr>
          </a:lstStyle>
          <a:p>
            <a:r>
              <a:t>University Name, City, State</a:t>
            </a:r>
          </a:p>
        </p:txBody>
      </p:sp>
      <p:sp>
        <p:nvSpPr>
          <p:cNvPr id="389" name="Graduated: May 2001"/>
          <p:cNvSpPr txBox="1"/>
          <p:nvPr/>
        </p:nvSpPr>
        <p:spPr>
          <a:xfrm>
            <a:off x="538089" y="6918034"/>
            <a:ext cx="2525264" cy="209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defRPr sz="1000">
                <a:solidFill>
                  <a:srgbClr val="333333"/>
                </a:solidFill>
                <a:latin typeface="Helvetica Neue Light"/>
                <a:ea typeface="Helvetica Neue Light"/>
                <a:cs typeface="Helvetica Neue Light"/>
                <a:sym typeface="Helvetica Neue Light"/>
              </a:defRPr>
            </a:pPr>
            <a:r>
              <a:t>Graduated: May 2001</a:t>
            </a:r>
          </a:p>
          <a:p>
            <a:pPr>
              <a:defRPr sz="1000">
                <a:solidFill>
                  <a:srgbClr val="333333"/>
                </a:solidFill>
                <a:latin typeface="Helvetica Neue Light"/>
                <a:ea typeface="Helvetica Neue Light"/>
                <a:cs typeface="Helvetica Neue Light"/>
                <a:sym typeface="Helvetica Neue Light"/>
              </a:defRPr>
            </a:pPr>
            <a:endParaRPr/>
          </a:p>
          <a:p>
            <a:pPr>
              <a:defRPr sz="1000">
                <a:solidFill>
                  <a:srgbClr val="333333"/>
                </a:solidFill>
                <a:latin typeface="Helvetica Neue Light"/>
                <a:ea typeface="Helvetica Neue Light"/>
                <a:cs typeface="Helvetica Neue Light"/>
                <a:sym typeface="Helvetica Neue Light"/>
              </a:defRPr>
            </a:pPr>
            <a:endParaRPr/>
          </a:p>
          <a:p>
            <a:pPr>
              <a:defRPr sz="1000">
                <a:solidFill>
                  <a:srgbClr val="333333"/>
                </a:solidFill>
                <a:latin typeface="Helvetica Neue Light"/>
                <a:ea typeface="Helvetica Neue Light"/>
                <a:cs typeface="Helvetica Neue Light"/>
                <a:sym typeface="Helvetica Neue Light"/>
              </a:defRPr>
            </a:pPr>
            <a:endParaRPr/>
          </a:p>
        </p:txBody>
      </p:sp>
      <p:sp>
        <p:nvSpPr>
          <p:cNvPr id="390" name="Lorem ipsum dolor sit amet, consectetur adipiscing elit. Aliquam ac bibendum dui. Proin convallis libero id diam porta, facilisis varius velit tempus. Mauris semper, sem sit amet semper porttitor …"/>
          <p:cNvSpPr txBox="1"/>
          <p:nvPr/>
        </p:nvSpPr>
        <p:spPr>
          <a:xfrm>
            <a:off x="3408609" y="6794375"/>
            <a:ext cx="3983368" cy="6066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just">
              <a:lnSpc>
                <a:spcPct val="130000"/>
              </a:lnSpc>
              <a:defRPr sz="1000">
                <a:solidFill>
                  <a:srgbClr val="333333"/>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a:t>
            </a:r>
          </a:p>
        </p:txBody>
      </p:sp>
      <p:sp>
        <p:nvSpPr>
          <p:cNvPr id="391" name="Enter your job position here"/>
          <p:cNvSpPr txBox="1"/>
          <p:nvPr/>
        </p:nvSpPr>
        <p:spPr>
          <a:xfrm>
            <a:off x="3408609" y="6340811"/>
            <a:ext cx="2920795" cy="2532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000" cap="all" spc="50">
                <a:latin typeface="Helvetica Neue Medium"/>
                <a:ea typeface="Helvetica Neue Medium"/>
                <a:cs typeface="Helvetica Neue Medium"/>
                <a:sym typeface="Helvetica Neue Medium"/>
              </a:defRPr>
            </a:lvl1pPr>
          </a:lstStyle>
          <a:p>
            <a:r>
              <a:t>Enter your job position here</a:t>
            </a:r>
          </a:p>
        </p:txBody>
      </p:sp>
      <p:sp>
        <p:nvSpPr>
          <p:cNvPr id="392" name="Name of Company - address"/>
          <p:cNvSpPr txBox="1"/>
          <p:nvPr/>
        </p:nvSpPr>
        <p:spPr>
          <a:xfrm>
            <a:off x="3408609" y="6523743"/>
            <a:ext cx="2920795" cy="3040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000">
                <a:latin typeface="Helvetica Neue"/>
                <a:ea typeface="Helvetica Neue"/>
                <a:cs typeface="Helvetica Neue"/>
                <a:sym typeface="Helvetica Neue"/>
              </a:defRPr>
            </a:lvl1pPr>
          </a:lstStyle>
          <a:p>
            <a:r>
              <a:t>Name of Company - address</a:t>
            </a:r>
          </a:p>
        </p:txBody>
      </p:sp>
      <p:sp>
        <p:nvSpPr>
          <p:cNvPr id="393" name="Hobbies"/>
          <p:cNvSpPr txBox="1"/>
          <p:nvPr/>
        </p:nvSpPr>
        <p:spPr>
          <a:xfrm>
            <a:off x="538089" y="9093897"/>
            <a:ext cx="1904805" cy="4473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900" cap="all" spc="228">
                <a:latin typeface="Helvetica Neue"/>
                <a:ea typeface="Helvetica Neue"/>
                <a:cs typeface="Helvetica Neue"/>
                <a:sym typeface="Helvetica Neue"/>
              </a:defRPr>
            </a:lvl1pPr>
          </a:lstStyle>
          <a:p>
            <a:r>
              <a:t>Hobbies</a:t>
            </a:r>
          </a:p>
        </p:txBody>
      </p:sp>
      <p:sp>
        <p:nvSpPr>
          <p:cNvPr id="394" name="Lorem ipsum dolor sit amet, consectetur adipiscing elit. Aliquam ac bibendum dui. Proin convallis libero id diam porta, facilisis varius velit tempus. Mauris semper, sem sit amet semper porttitor …"/>
          <p:cNvSpPr txBox="1"/>
          <p:nvPr/>
        </p:nvSpPr>
        <p:spPr>
          <a:xfrm>
            <a:off x="583812" y="9594769"/>
            <a:ext cx="6883388" cy="919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just">
              <a:lnSpc>
                <a:spcPct val="130000"/>
              </a:lnSpc>
              <a:defRPr sz="1000">
                <a:solidFill>
                  <a:srgbClr val="333333"/>
                </a:solidFill>
                <a:latin typeface="Helvetica Neue Light"/>
                <a:ea typeface="Helvetica Neue Light"/>
                <a:cs typeface="Helvetica Neue Light"/>
                <a:sym typeface="Helvetica Neue Light"/>
              </a:defRPr>
            </a:lvl1pPr>
          </a:lstStyle>
          <a:p>
            <a:r>
              <a:t>Lorem ipsum dolor sit amet, consectetur adipiscing elit. Aliquam ac bibendum dui. Proin convallis libero id diam porta, facilisis varius velit tempus. Mauris semper, sem sit amet semper porttitor …</a:t>
            </a:r>
          </a:p>
        </p:txBody>
      </p:sp>
      <p:sp>
        <p:nvSpPr>
          <p:cNvPr id="395" name="Line"/>
          <p:cNvSpPr/>
          <p:nvPr/>
        </p:nvSpPr>
        <p:spPr>
          <a:xfrm>
            <a:off x="486472" y="2315665"/>
            <a:ext cx="2525264" cy="1"/>
          </a:xfrm>
          <a:prstGeom prst="line">
            <a:avLst/>
          </a:prstGeom>
          <a:ln w="12700">
            <a:solidFill>
              <a:srgbClr val="F4A261"/>
            </a:solidFill>
            <a:miter/>
          </a:ln>
        </p:spPr>
        <p:txBody>
          <a:bodyPr lIns="51405" tIns="51405" rIns="51405" bIns="51405"/>
          <a:lstStyle/>
          <a:p>
            <a:endParaRPr/>
          </a:p>
        </p:txBody>
      </p:sp>
      <p:sp>
        <p:nvSpPr>
          <p:cNvPr id="396" name="Line"/>
          <p:cNvSpPr/>
          <p:nvPr/>
        </p:nvSpPr>
        <p:spPr>
          <a:xfrm>
            <a:off x="486472" y="4138939"/>
            <a:ext cx="2525264" cy="1"/>
          </a:xfrm>
          <a:prstGeom prst="line">
            <a:avLst/>
          </a:prstGeom>
          <a:ln w="12700">
            <a:solidFill>
              <a:srgbClr val="F4A261"/>
            </a:solidFill>
            <a:miter/>
          </a:ln>
        </p:spPr>
        <p:txBody>
          <a:bodyPr lIns="51405" tIns="51405" rIns="51405" bIns="51405"/>
          <a:lstStyle/>
          <a:p>
            <a:endParaRPr/>
          </a:p>
        </p:txBody>
      </p:sp>
      <p:sp>
        <p:nvSpPr>
          <p:cNvPr id="397" name="Line"/>
          <p:cNvSpPr/>
          <p:nvPr/>
        </p:nvSpPr>
        <p:spPr>
          <a:xfrm>
            <a:off x="486472" y="8053937"/>
            <a:ext cx="2525264" cy="1"/>
          </a:xfrm>
          <a:prstGeom prst="line">
            <a:avLst/>
          </a:prstGeom>
          <a:ln w="12700">
            <a:solidFill>
              <a:srgbClr val="F4A261"/>
            </a:solidFill>
            <a:miter/>
          </a:ln>
        </p:spPr>
        <p:txBody>
          <a:bodyPr lIns="51405" tIns="51405" rIns="51405" bIns="51405"/>
          <a:lstStyle/>
          <a:p>
            <a:endParaRPr/>
          </a:p>
        </p:txBody>
      </p:sp>
      <p:sp>
        <p:nvSpPr>
          <p:cNvPr id="398" name="Line"/>
          <p:cNvSpPr/>
          <p:nvPr/>
        </p:nvSpPr>
        <p:spPr>
          <a:xfrm>
            <a:off x="486472" y="9540272"/>
            <a:ext cx="2525264" cy="1"/>
          </a:xfrm>
          <a:prstGeom prst="line">
            <a:avLst/>
          </a:prstGeom>
          <a:ln w="12700">
            <a:solidFill>
              <a:srgbClr val="F4A261"/>
            </a:solidFill>
            <a:miter/>
          </a:ln>
        </p:spPr>
        <p:txBody>
          <a:bodyPr lIns="51405" tIns="51405" rIns="51405" bIns="51405"/>
          <a:lstStyle/>
          <a:p>
            <a:endParaRPr/>
          </a:p>
        </p:txBody>
      </p:sp>
      <p:sp>
        <p:nvSpPr>
          <p:cNvPr id="399" name="Line"/>
          <p:cNvSpPr/>
          <p:nvPr/>
        </p:nvSpPr>
        <p:spPr>
          <a:xfrm>
            <a:off x="3463005" y="4138939"/>
            <a:ext cx="2525264" cy="1"/>
          </a:xfrm>
          <a:prstGeom prst="line">
            <a:avLst/>
          </a:prstGeom>
          <a:ln w="12700">
            <a:solidFill>
              <a:srgbClr val="F4A261"/>
            </a:solidFill>
            <a:miter/>
          </a:ln>
        </p:spPr>
        <p:txBody>
          <a:bodyPr lIns="51405" tIns="51405" rIns="51405" bIns="51405"/>
          <a:lstStyle/>
          <a:p>
            <a:endParaRPr/>
          </a:p>
        </p:txBody>
      </p:sp>
      <p:sp>
        <p:nvSpPr>
          <p:cNvPr id="400" name="Experience"/>
          <p:cNvSpPr txBox="1"/>
          <p:nvPr/>
        </p:nvSpPr>
        <p:spPr>
          <a:xfrm>
            <a:off x="3408609" y="3702861"/>
            <a:ext cx="2298495" cy="447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7117" tIns="57117" rIns="57117" bIns="57117" anchor="ctr"/>
          <a:lstStyle>
            <a:lvl1pPr>
              <a:defRPr sz="1900" cap="all" spc="228">
                <a:latin typeface="Helvetica Neue"/>
                <a:ea typeface="Helvetica Neue"/>
                <a:cs typeface="Helvetica Neue"/>
                <a:sym typeface="Helvetica Neue"/>
              </a:defRPr>
            </a:lvl1pPr>
          </a:lstStyle>
          <a:p>
            <a:r>
              <a:t>Experience</a:t>
            </a:r>
          </a:p>
        </p:txBody>
      </p:sp>
    </p:spTree>
  </p:cSld>
  <p:clrMapOvr>
    <a:masterClrMapping/>
  </p:clrMapOvr>
  <p:transition spd="med"/>
</p:sld>
</file>

<file path=ppt/theme/theme1.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Тема Office">
      <a:majorFont>
        <a:latin typeface="Calibri"/>
        <a:ea typeface="Calibri"/>
        <a:cs typeface="Calibri"/>
      </a:majorFont>
      <a:minorFont>
        <a:latin typeface="Helvetica"/>
        <a:ea typeface="Helvetica"/>
        <a:cs typeface="Helvetica"/>
      </a:minorFont>
    </a:fontScheme>
    <a:fmtScheme name="Тема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51405" tIns="51405" rIns="51405" bIns="51405" numCol="1" spcCol="38100" rtlCol="0" anchor="ctr">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1405" tIns="51405" rIns="51405" bIns="51405" numCol="1" spcCol="38100" rtlCol="0" anchor="t">
        <a:spAutoFit/>
      </a:bodyPr>
      <a:lstStyle>
        <a:defPPr marL="0" marR="0" indent="0" algn="l" defTabSz="514056"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359</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Helvetica</vt:lpstr>
      <vt:lpstr>Helvetica Neue</vt:lpstr>
      <vt:lpstr>Helvetica Neue Light</vt:lpstr>
      <vt:lpstr>Helvetica Neue Medium</vt:lpstr>
      <vt:lpstr>Тема Office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Пользователь</cp:lastModifiedBy>
  <cp:revision>1</cp:revision>
  <dcterms:modified xsi:type="dcterms:W3CDTF">2024-09-22T22:13:16Z</dcterms:modified>
</cp:coreProperties>
</file>