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4"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Текст заголовка"/>
          <p:cNvSpPr txBox="1">
            <a:spLocks noGrp="1"/>
          </p:cNvSpPr>
          <p:nvPr>
            <p:ph type="title"/>
          </p:nvPr>
        </p:nvSpPr>
        <p:spPr>
          <a:xfrm>
            <a:off x="607678" y="2776743"/>
            <a:ext cx="6650613" cy="4633058"/>
          </a:xfrm>
          <a:prstGeom prst="rect">
            <a:avLst/>
          </a:prstGeom>
        </p:spPr>
        <p:txBody>
          <a:bodyPr anchor="b"/>
          <a:lstStyle>
            <a:lvl1pPr>
              <a:defRPr sz="5000"/>
            </a:lvl1pPr>
          </a:lstStyle>
          <a:p>
            <a:r>
              <a:t>Текст заголовка</a:t>
            </a:r>
          </a:p>
        </p:txBody>
      </p:sp>
      <p:sp>
        <p:nvSpPr>
          <p:cNvPr id="30" name="Уровень текста 1…"/>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Текст заголовка"/>
          <p:cNvSpPr txBox="1">
            <a:spLocks noGrp="1"/>
          </p:cNvSpPr>
          <p:nvPr>
            <p:ph type="title"/>
          </p:nvPr>
        </p:nvSpPr>
        <p:spPr>
          <a:prstGeom prst="rect">
            <a:avLst/>
          </a:prstGeom>
        </p:spPr>
        <p:txBody>
          <a:bodyPr/>
          <a:lstStyle/>
          <a:p>
            <a:r>
              <a:t>Текст заголовка</a:t>
            </a:r>
          </a:p>
        </p:txBody>
      </p:sp>
      <p:sp>
        <p:nvSpPr>
          <p:cNvPr id="39" name="Уровень текста 1…"/>
          <p:cNvSpPr txBox="1">
            <a:spLocks noGrp="1"/>
          </p:cNvSpPr>
          <p:nvPr>
            <p:ph type="body" sz="half" idx="1"/>
          </p:nvPr>
        </p:nvSpPr>
        <p:spPr>
          <a:xfrm>
            <a:off x="611694" y="2964950"/>
            <a:ext cx="3277114" cy="7066897"/>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Текст заголовка"/>
          <p:cNvSpPr txBox="1">
            <a:spLocks noGrp="1"/>
          </p:cNvSpPr>
          <p:nvPr>
            <p:ph type="title"/>
          </p:nvPr>
        </p:nvSpPr>
        <p:spPr>
          <a:xfrm>
            <a:off x="612698" y="592992"/>
            <a:ext cx="6650613" cy="2152813"/>
          </a:xfrm>
          <a:prstGeom prst="rect">
            <a:avLst/>
          </a:prstGeom>
        </p:spPr>
        <p:txBody>
          <a:bodyPr/>
          <a:lstStyle/>
          <a:p>
            <a:r>
              <a:t>Текст заголовка</a:t>
            </a:r>
          </a:p>
        </p:txBody>
      </p:sp>
      <p:sp>
        <p:nvSpPr>
          <p:cNvPr id="48" name="Уровень текста 1…"/>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Текст заголовка"/>
          <p:cNvSpPr txBox="1">
            <a:spLocks noGrp="1"/>
          </p:cNvSpPr>
          <p:nvPr>
            <p:ph type="title"/>
          </p:nvPr>
        </p:nvSpPr>
        <p:spPr>
          <a:prstGeom prst="rect">
            <a:avLst/>
          </a:prstGeom>
        </p:spPr>
        <p:txBody>
          <a:bodyPr/>
          <a:lstStyle/>
          <a:p>
            <a:r>
              <a:t>Текст заголовка</a:t>
            </a:r>
          </a:p>
        </p:txBody>
      </p:sp>
      <p:sp>
        <p:nvSpPr>
          <p:cNvPr id="5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73" name="Уровень текста 1…"/>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Уровень текста 1…"/>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Уровень текста 1…"/>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Roboto Light"/>
                <a:ea typeface="Roboto Light"/>
                <a:cs typeface="Roboto Light"/>
                <a:sym typeface="Roboto Light"/>
              </a:defRPr>
            </a:lvl1pPr>
            <a:lvl2pPr marL="533400" indent="-152400" defTabSz="1980021">
              <a:lnSpc>
                <a:spcPct val="110000"/>
              </a:lnSpc>
              <a:spcBef>
                <a:spcPts val="3600"/>
              </a:spcBef>
              <a:buSzPct val="123000"/>
              <a:buFontTx/>
              <a:defRPr sz="1200">
                <a:latin typeface="Roboto Light"/>
                <a:ea typeface="Roboto Light"/>
                <a:cs typeface="Roboto Light"/>
                <a:sym typeface="Roboto Light"/>
              </a:defRPr>
            </a:lvl2pPr>
            <a:lvl3pPr marL="914400" indent="-152400" defTabSz="1980021">
              <a:lnSpc>
                <a:spcPct val="110000"/>
              </a:lnSpc>
              <a:spcBef>
                <a:spcPts val="3600"/>
              </a:spcBef>
              <a:buSzPct val="123000"/>
              <a:buFontTx/>
              <a:defRPr sz="1200">
                <a:latin typeface="Roboto Light"/>
                <a:ea typeface="Roboto Light"/>
                <a:cs typeface="Roboto Light"/>
                <a:sym typeface="Roboto Light"/>
              </a:defRPr>
            </a:lvl3pPr>
            <a:lvl4pPr marL="1295400" indent="-152400" defTabSz="1980021">
              <a:lnSpc>
                <a:spcPct val="110000"/>
              </a:lnSpc>
              <a:spcBef>
                <a:spcPts val="3600"/>
              </a:spcBef>
              <a:buSzPct val="123000"/>
              <a:buFontTx/>
              <a:defRPr sz="1200">
                <a:latin typeface="Roboto Light"/>
                <a:ea typeface="Roboto Light"/>
                <a:cs typeface="Roboto Light"/>
                <a:sym typeface="Roboto Light"/>
              </a:defRPr>
            </a:lvl4pPr>
            <a:lvl5pPr marL="1676400" indent="-152400" defTabSz="1980021">
              <a:lnSpc>
                <a:spcPct val="110000"/>
              </a:lnSpc>
              <a:spcBef>
                <a:spcPts val="3600"/>
              </a:spcBef>
              <a:buSzPct val="123000"/>
              <a:buFontTx/>
              <a:defRPr sz="12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Номер слайда"/>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102" name="Уровень текста 1…"/>
          <p:cNvSpPr txBox="1">
            <a:spLocks noGrp="1"/>
          </p:cNvSpPr>
          <p:nvPr>
            <p:ph type="body" sz="quarter" idx="1" hasCustomPrompt="1"/>
          </p:nvPr>
        </p:nvSpPr>
        <p:spPr>
          <a:xfrm>
            <a:off x="1301439" y="4698119"/>
            <a:ext cx="5271122" cy="2768204"/>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Roboto Light"/>
                <a:ea typeface="Roboto Light"/>
                <a:cs typeface="Roboto Light"/>
                <a:sym typeface="Roboto Light"/>
              </a:defRPr>
            </a:lvl1pPr>
            <a:lvl2pPr marL="571500" indent="-190500" defTabSz="1980021">
              <a:lnSpc>
                <a:spcPct val="110000"/>
              </a:lnSpc>
              <a:spcBef>
                <a:spcPts val="3600"/>
              </a:spcBef>
              <a:buSzPct val="123000"/>
              <a:buFontTx/>
              <a:defRPr sz="1500">
                <a:latin typeface="Roboto Light"/>
                <a:ea typeface="Roboto Light"/>
                <a:cs typeface="Roboto Light"/>
                <a:sym typeface="Roboto Light"/>
              </a:defRPr>
            </a:lvl2pPr>
            <a:lvl3pPr marL="952500" indent="-190500" defTabSz="1980021">
              <a:lnSpc>
                <a:spcPct val="110000"/>
              </a:lnSpc>
              <a:spcBef>
                <a:spcPts val="3600"/>
              </a:spcBef>
              <a:buSzPct val="123000"/>
              <a:buFontTx/>
              <a:defRPr sz="1500">
                <a:latin typeface="Roboto Light"/>
                <a:ea typeface="Roboto Light"/>
                <a:cs typeface="Roboto Light"/>
                <a:sym typeface="Roboto Light"/>
              </a:defRPr>
            </a:lvl3pPr>
            <a:lvl4pPr marL="1333500" indent="-190500" defTabSz="1980021">
              <a:lnSpc>
                <a:spcPct val="110000"/>
              </a:lnSpc>
              <a:spcBef>
                <a:spcPts val="3600"/>
              </a:spcBef>
              <a:buSzPct val="123000"/>
              <a:buFontTx/>
              <a:defRPr sz="1500">
                <a:latin typeface="Roboto Light"/>
                <a:ea typeface="Roboto Light"/>
                <a:cs typeface="Roboto Light"/>
                <a:sym typeface="Roboto Light"/>
              </a:defRPr>
            </a:lvl4pPr>
            <a:lvl5pPr marL="1714500" indent="-190500" defTabSz="1980021">
              <a:lnSpc>
                <a:spcPct val="110000"/>
              </a:lnSpc>
              <a:spcBef>
                <a:spcPts val="3600"/>
              </a:spcBef>
              <a:buSzPct val="123000"/>
              <a:buFontTx/>
              <a:defRPr sz="15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103" name="Подзаголовок слайда"/>
          <p:cNvSpPr txBox="1">
            <a:spLocks noGrp="1"/>
          </p:cNvSpPr>
          <p:nvPr>
            <p:ph type="body" sz="quarter" idx="21" hasCustomPrompt="1"/>
          </p:nvPr>
        </p:nvSpPr>
        <p:spPr>
          <a:xfrm>
            <a:off x="1301439" y="3996022"/>
            <a:ext cx="5271122" cy="305067"/>
          </a:xfrm>
          <a:prstGeom prst="rect">
            <a:avLst/>
          </a:prstGeom>
          <a:ln w="3175"/>
        </p:spPr>
        <p:txBody>
          <a:bodyPr lIns="23068" tIns="23068" rIns="23068" bIns="23068"/>
          <a:lstStyle>
            <a:lvl1pPr marL="0" indent="0" defTabSz="315058">
              <a:lnSpc>
                <a:spcPct val="100000"/>
              </a:lnSpc>
              <a:spcBef>
                <a:spcPts val="0"/>
              </a:spcBef>
              <a:buSzTx/>
              <a:buFontTx/>
              <a:buNone/>
              <a:defRPr sz="1692" b="1">
                <a:latin typeface="Helvetica Neue"/>
                <a:ea typeface="Helvetica Neue"/>
                <a:cs typeface="Helvetica Neue"/>
                <a:sym typeface="Helvetica Neue"/>
              </a:defRPr>
            </a:lvl1pPr>
          </a:lstStyle>
          <a:p>
            <a:r>
              <a:t>Подзаголовок слайда</a:t>
            </a:r>
          </a:p>
        </p:txBody>
      </p:sp>
      <p:sp>
        <p:nvSpPr>
          <p:cNvPr id="104" name="Заголовок слайда"/>
          <p:cNvSpPr txBox="1">
            <a:spLocks noGrp="1"/>
          </p:cNvSpPr>
          <p:nvPr>
            <p:ph type="title" hasCustomPrompt="1"/>
          </p:nvPr>
        </p:nvSpPr>
        <p:spPr>
          <a:xfrm>
            <a:off x="1301439" y="3554313"/>
            <a:ext cx="5271122" cy="461368"/>
          </a:xfrm>
          <a:prstGeom prst="rect">
            <a:avLst/>
          </a:prstGeom>
        </p:spPr>
        <p:txBody>
          <a:bodyPr lIns="23068" tIns="23068" rIns="23068" bIns="23068" anchor="t"/>
          <a:lstStyle>
            <a:lvl1pPr defTabSz="1980021">
              <a:lnSpc>
                <a:spcPct val="80000"/>
              </a:lnSpc>
              <a:defRPr sz="6200" b="1" spc="-124">
                <a:latin typeface="Helvetica Neue"/>
                <a:ea typeface="Helvetica Neue"/>
                <a:cs typeface="Helvetica Neue"/>
                <a:sym typeface="Helvetica Neue"/>
              </a:defRPr>
            </a:lvl1pPr>
          </a:lstStyle>
          <a:p>
            <a:r>
              <a:t>Заголовок слайда</a:t>
            </a:r>
          </a:p>
        </p:txBody>
      </p:sp>
      <p:sp>
        <p:nvSpPr>
          <p:cNvPr id="105" name="Номер слайда"/>
          <p:cNvSpPr txBox="1">
            <a:spLocks noGrp="1"/>
          </p:cNvSpPr>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chor="ctr">
            <a:normAutofit/>
          </a:bodyPr>
          <a:lstStyle/>
          <a:p>
            <a:r>
              <a:t>Текст заголовка</a:t>
            </a:r>
          </a:p>
        </p:txBody>
      </p:sp>
      <p:sp>
        <p:nvSpPr>
          <p:cNvPr id="3" name="Уровень текста 1…"/>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Прямоугольник"/>
          <p:cNvSpPr/>
          <p:nvPr/>
        </p:nvSpPr>
        <p:spPr>
          <a:xfrm>
            <a:off x="453378" y="456666"/>
            <a:ext cx="2366667" cy="10181810"/>
          </a:xfrm>
          <a:prstGeom prst="rect">
            <a:avLst/>
          </a:prstGeom>
          <a:solidFill>
            <a:srgbClr val="D2D7DF"/>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484" name="Кружок"/>
          <p:cNvSpPr/>
          <p:nvPr/>
        </p:nvSpPr>
        <p:spPr>
          <a:xfrm>
            <a:off x="915943" y="725553"/>
            <a:ext cx="1441538" cy="1441539"/>
          </a:xfrm>
          <a:prstGeom prst="ellipse">
            <a:avLst/>
          </a:prstGeom>
          <a:blipFill>
            <a:blip r:embed="rId2"/>
            <a:stretch>
              <a:fillRect/>
            </a:stretch>
          </a:blip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485" name="Прямоугольник"/>
          <p:cNvSpPr/>
          <p:nvPr/>
        </p:nvSpPr>
        <p:spPr>
          <a:xfrm>
            <a:off x="3194269" y="456666"/>
            <a:ext cx="4213389" cy="1811468"/>
          </a:xfrm>
          <a:prstGeom prst="rect">
            <a:avLst/>
          </a:prstGeom>
          <a:gradFill>
            <a:gsLst>
              <a:gs pos="0">
                <a:srgbClr val="D2D7DF"/>
              </a:gs>
              <a:gs pos="100000">
                <a:srgbClr val="F5F7F8"/>
              </a:gs>
            </a:gsLst>
            <a:lin ang="5400000"/>
          </a:gradFill>
          <a:ln w="3175">
            <a:miter lim="400000"/>
          </a:ln>
        </p:spPr>
        <p:txBody>
          <a:bodyPr lIns="50800" tIns="50800" rIns="50800" bIns="50800" anchor="ctr"/>
          <a:lstStyle/>
          <a:p>
            <a:pPr algn="ctr" defTabSz="584200">
              <a:defRPr sz="1200">
                <a:solidFill>
                  <a:srgbClr val="F5F7F8"/>
                </a:solidFill>
                <a:latin typeface="Helvetica Neue Medium"/>
                <a:ea typeface="Helvetica Neue Medium"/>
                <a:cs typeface="Helvetica Neue Medium"/>
                <a:sym typeface="Helvetica Neue Medium"/>
              </a:defRPr>
            </a:pPr>
            <a:endParaRPr/>
          </a:p>
        </p:txBody>
      </p:sp>
      <p:sp>
        <p:nvSpPr>
          <p:cNvPr id="486" name="Alex moreno"/>
          <p:cNvSpPr txBox="1"/>
          <p:nvPr/>
        </p:nvSpPr>
        <p:spPr>
          <a:xfrm>
            <a:off x="3305041" y="609924"/>
            <a:ext cx="3991846" cy="1106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457200">
              <a:defRPr sz="2500" cap="all" spc="900">
                <a:latin typeface="Helvetica Neue Medium"/>
                <a:ea typeface="Helvetica Neue Medium"/>
                <a:cs typeface="Helvetica Neue Medium"/>
                <a:sym typeface="Helvetica Neue Medium"/>
              </a:defRPr>
            </a:lvl1pPr>
          </a:lstStyle>
          <a:p>
            <a:r>
              <a:t>Alex moreno</a:t>
            </a:r>
          </a:p>
        </p:txBody>
      </p:sp>
      <p:sp>
        <p:nvSpPr>
          <p:cNvPr id="487" name="Designer"/>
          <p:cNvSpPr txBox="1"/>
          <p:nvPr/>
        </p:nvSpPr>
        <p:spPr>
          <a:xfrm>
            <a:off x="4528655" y="1446322"/>
            <a:ext cx="1544617" cy="2702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457200">
              <a:defRPr sz="1200" cap="all" spc="432">
                <a:latin typeface="Helvetica Neue Light"/>
                <a:ea typeface="Helvetica Neue Light"/>
                <a:cs typeface="Helvetica Neue Light"/>
                <a:sym typeface="Helvetica Neue Light"/>
              </a:defRPr>
            </a:lvl1pPr>
          </a:lstStyle>
          <a:p>
            <a:r>
              <a:t>Designer</a:t>
            </a:r>
          </a:p>
        </p:txBody>
      </p:sp>
      <p:grpSp>
        <p:nvGrpSpPr>
          <p:cNvPr id="496" name="Сгруппировать"/>
          <p:cNvGrpSpPr/>
          <p:nvPr/>
        </p:nvGrpSpPr>
        <p:grpSpPr>
          <a:xfrm>
            <a:off x="715645" y="2450143"/>
            <a:ext cx="1842134" cy="1984208"/>
            <a:chOff x="0" y="0"/>
            <a:chExt cx="1842133" cy="1984206"/>
          </a:xfrm>
        </p:grpSpPr>
        <p:sp>
          <p:nvSpPr>
            <p:cNvPr id="488" name="Прямоугольник"/>
            <p:cNvSpPr/>
            <p:nvPr/>
          </p:nvSpPr>
          <p:spPr>
            <a:xfrm>
              <a:off x="0" y="0"/>
              <a:ext cx="1842134" cy="448474"/>
            </a:xfrm>
            <a:prstGeom prst="rect">
              <a:avLst/>
            </a:prstGeom>
            <a:solidFill>
              <a:srgbClr val="FFFFFF"/>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489" name="EDUCATION"/>
            <p:cNvSpPr txBox="1"/>
            <p:nvPr/>
          </p:nvSpPr>
          <p:spPr>
            <a:xfrm>
              <a:off x="148758" y="89131"/>
              <a:ext cx="1544617" cy="2702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1200" cap="all" spc="432">
                  <a:latin typeface="Helvetica Neue Light"/>
                  <a:ea typeface="Helvetica Neue Light"/>
                  <a:cs typeface="Helvetica Neue Light"/>
                  <a:sym typeface="Helvetica Neue Light"/>
                </a:defRPr>
              </a:lvl1pPr>
            </a:lstStyle>
            <a:p>
              <a:r>
                <a:t>EDUCATION</a:t>
              </a:r>
            </a:p>
          </p:txBody>
        </p:sp>
        <p:sp>
          <p:nvSpPr>
            <p:cNvPr id="490" name="Enter your degree"/>
            <p:cNvSpPr txBox="1"/>
            <p:nvPr/>
          </p:nvSpPr>
          <p:spPr>
            <a:xfrm>
              <a:off x="78622" y="657807"/>
              <a:ext cx="1684889"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cap="all">
                  <a:latin typeface="Helvetica Neue"/>
                  <a:ea typeface="Helvetica Neue"/>
                  <a:cs typeface="Helvetica Neue"/>
                  <a:sym typeface="Helvetica Neue"/>
                </a:defRPr>
              </a:lvl1pPr>
            </a:lstStyle>
            <a:p>
              <a:r>
                <a:t>Enter your degree</a:t>
              </a:r>
            </a:p>
          </p:txBody>
        </p:sp>
        <p:sp>
          <p:nvSpPr>
            <p:cNvPr id="491" name="University name"/>
            <p:cNvSpPr txBox="1"/>
            <p:nvPr/>
          </p:nvSpPr>
          <p:spPr>
            <a:xfrm>
              <a:off x="0" y="852218"/>
              <a:ext cx="1825161"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a:latin typeface="Helvetica Neue Medium"/>
                  <a:ea typeface="Helvetica Neue Medium"/>
                  <a:cs typeface="Helvetica Neue Medium"/>
                  <a:sym typeface="Helvetica Neue Medium"/>
                </a:defRPr>
              </a:lvl1pPr>
            </a:lstStyle>
            <a:p>
              <a:r>
                <a:t>University name</a:t>
              </a:r>
            </a:p>
          </p:txBody>
        </p:sp>
        <p:sp>
          <p:nvSpPr>
            <p:cNvPr id="492" name="2010 = 2011"/>
            <p:cNvSpPr txBox="1"/>
            <p:nvPr/>
          </p:nvSpPr>
          <p:spPr>
            <a:xfrm>
              <a:off x="0" y="1033616"/>
              <a:ext cx="1825161"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800">
                  <a:latin typeface="Helvetica Neue Light"/>
                  <a:ea typeface="Helvetica Neue Light"/>
                  <a:cs typeface="Helvetica Neue Light"/>
                  <a:sym typeface="Helvetica Neue Light"/>
                </a:defRPr>
              </a:lvl1pPr>
            </a:lstStyle>
            <a:p>
              <a:r>
                <a:t>2010 = 2011</a:t>
              </a:r>
            </a:p>
          </p:txBody>
        </p:sp>
        <p:sp>
          <p:nvSpPr>
            <p:cNvPr id="493" name="Enter your degree"/>
            <p:cNvSpPr txBox="1"/>
            <p:nvPr/>
          </p:nvSpPr>
          <p:spPr>
            <a:xfrm>
              <a:off x="78622" y="1349216"/>
              <a:ext cx="1684889"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cap="all">
                  <a:latin typeface="Helvetica Neue"/>
                  <a:ea typeface="Helvetica Neue"/>
                  <a:cs typeface="Helvetica Neue"/>
                  <a:sym typeface="Helvetica Neue"/>
                </a:defRPr>
              </a:lvl1pPr>
            </a:lstStyle>
            <a:p>
              <a:r>
                <a:t>Enter your degree</a:t>
              </a:r>
            </a:p>
          </p:txBody>
        </p:sp>
        <p:sp>
          <p:nvSpPr>
            <p:cNvPr id="494" name="University name"/>
            <p:cNvSpPr txBox="1"/>
            <p:nvPr/>
          </p:nvSpPr>
          <p:spPr>
            <a:xfrm>
              <a:off x="0" y="1543626"/>
              <a:ext cx="1825161"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a:latin typeface="Helvetica Neue Medium"/>
                  <a:ea typeface="Helvetica Neue Medium"/>
                  <a:cs typeface="Helvetica Neue Medium"/>
                  <a:sym typeface="Helvetica Neue Medium"/>
                </a:defRPr>
              </a:lvl1pPr>
            </a:lstStyle>
            <a:p>
              <a:r>
                <a:t>University name</a:t>
              </a:r>
            </a:p>
          </p:txBody>
        </p:sp>
        <p:sp>
          <p:nvSpPr>
            <p:cNvPr id="495" name="2010 = 2011"/>
            <p:cNvSpPr txBox="1"/>
            <p:nvPr/>
          </p:nvSpPr>
          <p:spPr>
            <a:xfrm>
              <a:off x="0" y="1725025"/>
              <a:ext cx="1825161" cy="25918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800">
                  <a:latin typeface="Helvetica Neue Light"/>
                  <a:ea typeface="Helvetica Neue Light"/>
                  <a:cs typeface="Helvetica Neue Light"/>
                  <a:sym typeface="Helvetica Neue Light"/>
                </a:defRPr>
              </a:lvl1pPr>
            </a:lstStyle>
            <a:p>
              <a:r>
                <a:t>2010 = 2011</a:t>
              </a:r>
            </a:p>
          </p:txBody>
        </p:sp>
      </p:grpSp>
      <p:sp>
        <p:nvSpPr>
          <p:cNvPr id="497" name="About me"/>
          <p:cNvSpPr txBox="1"/>
          <p:nvPr/>
        </p:nvSpPr>
        <p:spPr>
          <a:xfrm>
            <a:off x="3194269" y="2539275"/>
            <a:ext cx="1544618" cy="270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1200" cap="all" spc="432">
                <a:latin typeface="Helvetica Neue Light"/>
                <a:ea typeface="Helvetica Neue Light"/>
                <a:cs typeface="Helvetica Neue Light"/>
                <a:sym typeface="Helvetica Neue Light"/>
              </a:defRPr>
            </a:lvl1pPr>
          </a:lstStyle>
          <a:p>
            <a:r>
              <a:t>About me</a:t>
            </a:r>
          </a:p>
        </p:txBody>
      </p:sp>
      <p:sp>
        <p:nvSpPr>
          <p:cNvPr id="498"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3194269" y="2907125"/>
            <a:ext cx="4213389" cy="634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499" name="Work experience"/>
          <p:cNvSpPr txBox="1"/>
          <p:nvPr/>
        </p:nvSpPr>
        <p:spPr>
          <a:xfrm>
            <a:off x="3194269" y="3788330"/>
            <a:ext cx="2668773" cy="2702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1200" cap="all" spc="432">
                <a:latin typeface="Helvetica Neue Light"/>
                <a:ea typeface="Helvetica Neue Light"/>
                <a:cs typeface="Helvetica Neue Light"/>
                <a:sym typeface="Helvetica Neue Light"/>
              </a:defRPr>
            </a:lvl1pPr>
          </a:lstStyle>
          <a:p>
            <a:r>
              <a:t>Work experience</a:t>
            </a:r>
          </a:p>
        </p:txBody>
      </p:sp>
      <p:grpSp>
        <p:nvGrpSpPr>
          <p:cNvPr id="503" name="Сгруппировать"/>
          <p:cNvGrpSpPr/>
          <p:nvPr/>
        </p:nvGrpSpPr>
        <p:grpSpPr>
          <a:xfrm>
            <a:off x="3194269" y="4188180"/>
            <a:ext cx="4226353" cy="894138"/>
            <a:chOff x="0" y="0"/>
            <a:chExt cx="4226351" cy="894136"/>
          </a:xfrm>
        </p:grpSpPr>
        <p:sp>
          <p:nvSpPr>
            <p:cNvPr id="500" name="Job position here | company"/>
            <p:cNvSpPr txBox="1"/>
            <p:nvPr/>
          </p:nvSpPr>
          <p:spPr>
            <a:xfrm>
              <a:off x="-1" y="-1"/>
              <a:ext cx="2242990"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000" cap="all" spc="50">
                  <a:latin typeface="Helvetica Neue"/>
                  <a:ea typeface="Helvetica Neue"/>
                  <a:cs typeface="Helvetica Neue"/>
                  <a:sym typeface="Helvetica Neue"/>
                </a:defRPr>
              </a:lvl1pPr>
            </a:lstStyle>
            <a:p>
              <a:r>
                <a:t>Job position here | company</a:t>
              </a:r>
            </a:p>
          </p:txBody>
        </p:sp>
        <p:sp>
          <p:nvSpPr>
            <p:cNvPr id="501"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259230"/>
              <a:ext cx="4213388" cy="6349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502" name="2011 = 2017"/>
            <p:cNvSpPr txBox="1"/>
            <p:nvPr/>
          </p:nvSpPr>
          <p:spPr>
            <a:xfrm>
              <a:off x="3369186" y="0"/>
              <a:ext cx="857166" cy="25918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2011 = 2017</a:t>
              </a:r>
            </a:p>
          </p:txBody>
        </p:sp>
      </p:grpSp>
      <p:grpSp>
        <p:nvGrpSpPr>
          <p:cNvPr id="507" name="Сгруппировать"/>
          <p:cNvGrpSpPr/>
          <p:nvPr/>
        </p:nvGrpSpPr>
        <p:grpSpPr>
          <a:xfrm>
            <a:off x="3194269" y="5160100"/>
            <a:ext cx="4226353" cy="894138"/>
            <a:chOff x="0" y="0"/>
            <a:chExt cx="4226351" cy="894136"/>
          </a:xfrm>
        </p:grpSpPr>
        <p:sp>
          <p:nvSpPr>
            <p:cNvPr id="504" name="Job position here | company"/>
            <p:cNvSpPr txBox="1"/>
            <p:nvPr/>
          </p:nvSpPr>
          <p:spPr>
            <a:xfrm>
              <a:off x="-1" y="-1"/>
              <a:ext cx="2403863"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000" cap="all" spc="50">
                  <a:latin typeface="Helvetica Neue"/>
                  <a:ea typeface="Helvetica Neue"/>
                  <a:cs typeface="Helvetica Neue"/>
                  <a:sym typeface="Helvetica Neue"/>
                </a:defRPr>
              </a:lvl1pPr>
            </a:lstStyle>
            <a:p>
              <a:r>
                <a:t>Job position here | company</a:t>
              </a:r>
            </a:p>
          </p:txBody>
        </p:sp>
        <p:sp>
          <p:nvSpPr>
            <p:cNvPr id="505"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259230"/>
              <a:ext cx="4213388" cy="6349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506" name="2011 = 2017"/>
            <p:cNvSpPr txBox="1"/>
            <p:nvPr/>
          </p:nvSpPr>
          <p:spPr>
            <a:xfrm>
              <a:off x="3369186" y="0"/>
              <a:ext cx="857166" cy="25918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2011 = 2017</a:t>
              </a:r>
            </a:p>
          </p:txBody>
        </p:sp>
      </p:grpSp>
      <p:grpSp>
        <p:nvGrpSpPr>
          <p:cNvPr id="511" name="Сгруппировать"/>
          <p:cNvGrpSpPr/>
          <p:nvPr/>
        </p:nvGrpSpPr>
        <p:grpSpPr>
          <a:xfrm>
            <a:off x="3194269" y="6132020"/>
            <a:ext cx="4226353" cy="894138"/>
            <a:chOff x="0" y="0"/>
            <a:chExt cx="4226351" cy="894136"/>
          </a:xfrm>
        </p:grpSpPr>
        <p:sp>
          <p:nvSpPr>
            <p:cNvPr id="508" name="Job position here | company"/>
            <p:cNvSpPr txBox="1"/>
            <p:nvPr/>
          </p:nvSpPr>
          <p:spPr>
            <a:xfrm>
              <a:off x="-1" y="-1"/>
              <a:ext cx="2369246"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1000" cap="all" spc="50">
                  <a:latin typeface="Helvetica Neue"/>
                  <a:ea typeface="Helvetica Neue"/>
                  <a:cs typeface="Helvetica Neue"/>
                  <a:sym typeface="Helvetica Neue"/>
                </a:defRPr>
              </a:lvl1pPr>
            </a:lstStyle>
            <a:p>
              <a:r>
                <a:t>Job position here | company</a:t>
              </a:r>
            </a:p>
          </p:txBody>
        </p:sp>
        <p:sp>
          <p:nvSpPr>
            <p:cNvPr id="509"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259230"/>
              <a:ext cx="4213388" cy="6349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510" name="2011 = 2017"/>
            <p:cNvSpPr txBox="1"/>
            <p:nvPr/>
          </p:nvSpPr>
          <p:spPr>
            <a:xfrm>
              <a:off x="3369186" y="0"/>
              <a:ext cx="857166" cy="25918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2011 = 2017</a:t>
              </a:r>
            </a:p>
          </p:txBody>
        </p:sp>
      </p:grpSp>
      <p:sp>
        <p:nvSpPr>
          <p:cNvPr id="512" name="References"/>
          <p:cNvSpPr txBox="1"/>
          <p:nvPr/>
        </p:nvSpPr>
        <p:spPr>
          <a:xfrm>
            <a:off x="3194269" y="7305870"/>
            <a:ext cx="2668773" cy="2702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1200" cap="all" spc="432">
                <a:latin typeface="Helvetica Neue Light"/>
                <a:ea typeface="Helvetica Neue Light"/>
                <a:cs typeface="Helvetica Neue Light"/>
                <a:sym typeface="Helvetica Neue Light"/>
              </a:defRPr>
            </a:lvl1pPr>
          </a:lstStyle>
          <a:p>
            <a:r>
              <a:t>References</a:t>
            </a:r>
          </a:p>
        </p:txBody>
      </p:sp>
      <p:sp>
        <p:nvSpPr>
          <p:cNvPr id="513" name="Andrew Garcia"/>
          <p:cNvSpPr txBox="1"/>
          <p:nvPr/>
        </p:nvSpPr>
        <p:spPr>
          <a:xfrm>
            <a:off x="3194269" y="7705720"/>
            <a:ext cx="1825162" cy="259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1000" cap="all" spc="50">
                <a:latin typeface="Helvetica Neue"/>
                <a:ea typeface="Helvetica Neue"/>
                <a:cs typeface="Helvetica Neue"/>
                <a:sym typeface="Helvetica Neue"/>
              </a:defRPr>
            </a:lvl1pPr>
          </a:lstStyle>
          <a:p>
            <a:r>
              <a:t>Andrew Garcia</a:t>
            </a:r>
          </a:p>
        </p:txBody>
      </p:sp>
      <p:sp>
        <p:nvSpPr>
          <p:cNvPr id="514" name="Lorem ipsum dolor sit amet, consectetur adipiscing elit. Aliquam ac bibendum dui. Proin convallis libero id diam porta, facilisis varius velit tempus. scelerisque metus ligula id nibh. Nullam vitae sem fermentum, dignissim dui eget."/>
          <p:cNvSpPr txBox="1"/>
          <p:nvPr/>
        </p:nvSpPr>
        <p:spPr>
          <a:xfrm>
            <a:off x="3194269" y="8133336"/>
            <a:ext cx="4213389" cy="910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scelerisque metus ligula id nibh. Nullam vitae sem fermentum, dignissim dui eget.</a:t>
            </a:r>
          </a:p>
        </p:txBody>
      </p:sp>
      <p:sp>
        <p:nvSpPr>
          <p:cNvPr id="515" name="Personal manager"/>
          <p:cNvSpPr txBox="1"/>
          <p:nvPr/>
        </p:nvSpPr>
        <p:spPr>
          <a:xfrm>
            <a:off x="3194269" y="7874155"/>
            <a:ext cx="857166" cy="2591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800">
                <a:latin typeface="Helvetica Neue Light"/>
                <a:ea typeface="Helvetica Neue Light"/>
                <a:cs typeface="Helvetica Neue Light"/>
                <a:sym typeface="Helvetica Neue Light"/>
              </a:defRPr>
            </a:lvl1pPr>
          </a:lstStyle>
          <a:p>
            <a:r>
              <a:t>Personal manager</a:t>
            </a:r>
          </a:p>
        </p:txBody>
      </p:sp>
      <p:sp>
        <p:nvSpPr>
          <p:cNvPr id="516" name="Прямоугольник"/>
          <p:cNvSpPr/>
          <p:nvPr/>
        </p:nvSpPr>
        <p:spPr>
          <a:xfrm>
            <a:off x="715645" y="4987719"/>
            <a:ext cx="1842134" cy="448474"/>
          </a:xfrm>
          <a:prstGeom prst="rect">
            <a:avLst/>
          </a:prstGeom>
          <a:solidFill>
            <a:srgbClr val="FFFFFF"/>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517" name="Skills"/>
          <p:cNvSpPr txBox="1"/>
          <p:nvPr/>
        </p:nvSpPr>
        <p:spPr>
          <a:xfrm>
            <a:off x="864403" y="5076850"/>
            <a:ext cx="1544617" cy="2702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457200">
              <a:defRPr sz="1200" cap="all" spc="432">
                <a:latin typeface="Helvetica Neue Light"/>
                <a:ea typeface="Helvetica Neue Light"/>
                <a:cs typeface="Helvetica Neue Light"/>
                <a:sym typeface="Helvetica Neue Light"/>
              </a:defRPr>
            </a:lvl1pPr>
          </a:lstStyle>
          <a:p>
            <a:r>
              <a:t>Skills</a:t>
            </a:r>
          </a:p>
        </p:txBody>
      </p:sp>
      <p:sp>
        <p:nvSpPr>
          <p:cNvPr id="518" name="Role change"/>
          <p:cNvSpPr txBox="1"/>
          <p:nvPr/>
        </p:nvSpPr>
        <p:spPr>
          <a:xfrm>
            <a:off x="824280" y="5607217"/>
            <a:ext cx="1624863" cy="2591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457200">
              <a:defRPr sz="900" cap="all" spc="45">
                <a:latin typeface="Helvetica Neue Light"/>
                <a:ea typeface="Helvetica Neue Light"/>
                <a:cs typeface="Helvetica Neue Light"/>
                <a:sym typeface="Helvetica Neue Light"/>
              </a:defRPr>
            </a:lvl1pPr>
          </a:lstStyle>
          <a:p>
            <a:r>
              <a:t>Role change</a:t>
            </a:r>
          </a:p>
        </p:txBody>
      </p:sp>
      <p:sp>
        <p:nvSpPr>
          <p:cNvPr id="519" name="Risk managment"/>
          <p:cNvSpPr txBox="1"/>
          <p:nvPr/>
        </p:nvSpPr>
        <p:spPr>
          <a:xfrm>
            <a:off x="824280" y="5932398"/>
            <a:ext cx="1624863" cy="259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457200">
              <a:defRPr sz="900" cap="all" spc="45">
                <a:latin typeface="Helvetica Neue Light"/>
                <a:ea typeface="Helvetica Neue Light"/>
                <a:cs typeface="Helvetica Neue Light"/>
                <a:sym typeface="Helvetica Neue Light"/>
              </a:defRPr>
            </a:lvl1pPr>
          </a:lstStyle>
          <a:p>
            <a:r>
              <a:t>Risk managment</a:t>
            </a:r>
          </a:p>
        </p:txBody>
      </p:sp>
      <p:sp>
        <p:nvSpPr>
          <p:cNvPr id="520" name="Project design"/>
          <p:cNvSpPr txBox="1"/>
          <p:nvPr/>
        </p:nvSpPr>
        <p:spPr>
          <a:xfrm>
            <a:off x="824280" y="6257580"/>
            <a:ext cx="1624863" cy="2591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457200">
              <a:defRPr sz="900" cap="all" spc="45">
                <a:latin typeface="Helvetica Neue Light"/>
                <a:ea typeface="Helvetica Neue Light"/>
                <a:cs typeface="Helvetica Neue Light"/>
                <a:sym typeface="Helvetica Neue Light"/>
              </a:defRPr>
            </a:lvl1pPr>
          </a:lstStyle>
          <a:p>
            <a:r>
              <a:t>Project design</a:t>
            </a:r>
          </a:p>
        </p:txBody>
      </p:sp>
      <p:sp>
        <p:nvSpPr>
          <p:cNvPr id="521" name="Quality control"/>
          <p:cNvSpPr txBox="1"/>
          <p:nvPr/>
        </p:nvSpPr>
        <p:spPr>
          <a:xfrm>
            <a:off x="824280" y="6469034"/>
            <a:ext cx="1624863" cy="4866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457200">
              <a:defRPr sz="900" cap="all" spc="45">
                <a:latin typeface="Helvetica Neue Light"/>
                <a:ea typeface="Helvetica Neue Light"/>
                <a:cs typeface="Helvetica Neue Light"/>
                <a:sym typeface="Helvetica Neue Light"/>
              </a:defRPr>
            </a:lvl1pPr>
          </a:lstStyle>
          <a:p>
            <a:r>
              <a:t>Quality control</a:t>
            </a:r>
          </a:p>
        </p:txBody>
      </p:sp>
      <p:sp>
        <p:nvSpPr>
          <p:cNvPr id="522" name="Andrew Garcia"/>
          <p:cNvSpPr txBox="1"/>
          <p:nvPr/>
        </p:nvSpPr>
        <p:spPr>
          <a:xfrm>
            <a:off x="3194269" y="8716904"/>
            <a:ext cx="1825162" cy="259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1000" cap="all" spc="50">
                <a:latin typeface="Helvetica Neue"/>
                <a:ea typeface="Helvetica Neue"/>
                <a:cs typeface="Helvetica Neue"/>
                <a:sym typeface="Helvetica Neue"/>
              </a:defRPr>
            </a:lvl1pPr>
          </a:lstStyle>
          <a:p>
            <a:r>
              <a:t>Andrew Garcia</a:t>
            </a:r>
          </a:p>
        </p:txBody>
      </p:sp>
      <p:sp>
        <p:nvSpPr>
          <p:cNvPr id="523" name="Lorem ipsum dolor sit amet, consectetur adipiscing elit. Aliquam ac bibendum dui. Proin convallis libero id diam porta, facilisis varius velit tempus. scelerisque metus ligula id nibh. Nullam vitae sem fermentum, dignissim dui eget."/>
          <p:cNvSpPr txBox="1"/>
          <p:nvPr/>
        </p:nvSpPr>
        <p:spPr>
          <a:xfrm>
            <a:off x="3194269" y="9144521"/>
            <a:ext cx="4213389" cy="910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scelerisque metus ligula id nibh. Nullam vitae sem fermentum, dignissim dui eget.</a:t>
            </a:r>
          </a:p>
        </p:txBody>
      </p:sp>
      <p:sp>
        <p:nvSpPr>
          <p:cNvPr id="524" name="Personal manager"/>
          <p:cNvSpPr txBox="1"/>
          <p:nvPr/>
        </p:nvSpPr>
        <p:spPr>
          <a:xfrm>
            <a:off x="3194269" y="8885339"/>
            <a:ext cx="857166" cy="259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800">
                <a:latin typeface="Helvetica Neue Light"/>
                <a:ea typeface="Helvetica Neue Light"/>
                <a:cs typeface="Helvetica Neue Light"/>
                <a:sym typeface="Helvetica Neue Light"/>
              </a:defRPr>
            </a:lvl1pPr>
          </a:lstStyle>
          <a:p>
            <a:r>
              <a:t>Personal manager</a:t>
            </a:r>
          </a:p>
        </p:txBody>
      </p:sp>
      <p:sp>
        <p:nvSpPr>
          <p:cNvPr id="525" name="Andrew Garcia"/>
          <p:cNvSpPr txBox="1"/>
          <p:nvPr/>
        </p:nvSpPr>
        <p:spPr>
          <a:xfrm>
            <a:off x="3194269" y="9766981"/>
            <a:ext cx="1825162" cy="259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1000" cap="all" spc="50">
                <a:latin typeface="Helvetica Neue"/>
                <a:ea typeface="Helvetica Neue"/>
                <a:cs typeface="Helvetica Neue"/>
                <a:sym typeface="Helvetica Neue"/>
              </a:defRPr>
            </a:lvl1pPr>
          </a:lstStyle>
          <a:p>
            <a:r>
              <a:t>Andrew Garcia</a:t>
            </a:r>
          </a:p>
        </p:txBody>
      </p:sp>
      <p:sp>
        <p:nvSpPr>
          <p:cNvPr id="526" name="Lorem ipsum dolor sit amet, consectetur adipiscing elit. Aliquam ac bibendum dui. Proin convallis libero id diam porta, facilisis varius velit tempus. scelerisque metus ligula id nibh. Nullam vitae sem fermentum, dignissim dui eget."/>
          <p:cNvSpPr txBox="1"/>
          <p:nvPr/>
        </p:nvSpPr>
        <p:spPr>
          <a:xfrm>
            <a:off x="3194269" y="10194597"/>
            <a:ext cx="4213389" cy="4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scelerisque metus ligula id nibh. Nullam vitae sem fermentum, dignissim dui eget.</a:t>
            </a:r>
          </a:p>
        </p:txBody>
      </p:sp>
      <p:sp>
        <p:nvSpPr>
          <p:cNvPr id="527" name="Personal manager"/>
          <p:cNvSpPr txBox="1"/>
          <p:nvPr/>
        </p:nvSpPr>
        <p:spPr>
          <a:xfrm>
            <a:off x="3194269" y="9935416"/>
            <a:ext cx="857166" cy="2591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800">
                <a:latin typeface="Helvetica Neue Light"/>
                <a:ea typeface="Helvetica Neue Light"/>
                <a:cs typeface="Helvetica Neue Light"/>
                <a:sym typeface="Helvetica Neue Light"/>
              </a:defRPr>
            </a:lvl1pPr>
          </a:lstStyle>
          <a:p>
            <a:r>
              <a:t>Personal manager</a:t>
            </a:r>
          </a:p>
        </p:txBody>
      </p:sp>
      <p:grpSp>
        <p:nvGrpSpPr>
          <p:cNvPr id="535" name="Сгруппировать"/>
          <p:cNvGrpSpPr/>
          <p:nvPr/>
        </p:nvGrpSpPr>
        <p:grpSpPr>
          <a:xfrm>
            <a:off x="715645" y="7379681"/>
            <a:ext cx="1842134" cy="2204222"/>
            <a:chOff x="0" y="0"/>
            <a:chExt cx="1842133" cy="2204221"/>
          </a:xfrm>
        </p:grpSpPr>
        <p:sp>
          <p:nvSpPr>
            <p:cNvPr id="528" name="Прямоугольник"/>
            <p:cNvSpPr/>
            <p:nvPr/>
          </p:nvSpPr>
          <p:spPr>
            <a:xfrm>
              <a:off x="0" y="0"/>
              <a:ext cx="1842134" cy="448474"/>
            </a:xfrm>
            <a:prstGeom prst="rect">
              <a:avLst/>
            </a:prstGeom>
            <a:solidFill>
              <a:srgbClr val="FFFFFF"/>
            </a:solidFill>
            <a:ln w="12700" cap="flat">
              <a:solidFill>
                <a:srgbClr val="FFFFFF"/>
              </a:solidFill>
              <a:prstDash val="solid"/>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529" name="Hobbys"/>
            <p:cNvSpPr txBox="1"/>
            <p:nvPr/>
          </p:nvSpPr>
          <p:spPr>
            <a:xfrm>
              <a:off x="148758" y="89131"/>
              <a:ext cx="1544617" cy="2702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1200" cap="all" spc="432">
                  <a:latin typeface="Helvetica Neue Light"/>
                  <a:ea typeface="Helvetica Neue Light"/>
                  <a:cs typeface="Helvetica Neue Light"/>
                  <a:sym typeface="Helvetica Neue Light"/>
                </a:defRPr>
              </a:lvl1pPr>
            </a:lstStyle>
            <a:p>
              <a:r>
                <a:t>Hobbys</a:t>
              </a:r>
            </a:p>
          </p:txBody>
        </p:sp>
        <p:sp>
          <p:nvSpPr>
            <p:cNvPr id="530" name="Video games"/>
            <p:cNvSpPr txBox="1"/>
            <p:nvPr/>
          </p:nvSpPr>
          <p:spPr>
            <a:xfrm>
              <a:off x="108635" y="619497"/>
              <a:ext cx="1624863"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cap="all" spc="45">
                  <a:latin typeface="Helvetica Neue Light"/>
                  <a:ea typeface="Helvetica Neue Light"/>
                  <a:cs typeface="Helvetica Neue Light"/>
                  <a:sym typeface="Helvetica Neue Light"/>
                </a:defRPr>
              </a:lvl1pPr>
            </a:lstStyle>
            <a:p>
              <a:r>
                <a:t>Video games</a:t>
              </a:r>
            </a:p>
          </p:txBody>
        </p:sp>
        <p:sp>
          <p:nvSpPr>
            <p:cNvPr id="531" name="Walking"/>
            <p:cNvSpPr txBox="1"/>
            <p:nvPr/>
          </p:nvSpPr>
          <p:spPr>
            <a:xfrm>
              <a:off x="108635" y="909110"/>
              <a:ext cx="1624863"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cap="all" spc="45">
                  <a:latin typeface="Helvetica Neue Light"/>
                  <a:ea typeface="Helvetica Neue Light"/>
                  <a:cs typeface="Helvetica Neue Light"/>
                  <a:sym typeface="Helvetica Neue Light"/>
                </a:defRPr>
              </a:lvl1pPr>
            </a:lstStyle>
            <a:p>
              <a:r>
                <a:t>Walking</a:t>
              </a:r>
            </a:p>
          </p:txBody>
        </p:sp>
        <p:sp>
          <p:nvSpPr>
            <p:cNvPr id="532" name="Creative"/>
            <p:cNvSpPr txBox="1"/>
            <p:nvPr/>
          </p:nvSpPr>
          <p:spPr>
            <a:xfrm>
              <a:off x="108635" y="1198722"/>
              <a:ext cx="1624863"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cap="all" spc="45">
                  <a:latin typeface="Helvetica Neue Light"/>
                  <a:ea typeface="Helvetica Neue Light"/>
                  <a:cs typeface="Helvetica Neue Light"/>
                  <a:sym typeface="Helvetica Neue Light"/>
                </a:defRPr>
              </a:lvl1pPr>
            </a:lstStyle>
            <a:p>
              <a:r>
                <a:t>Creative</a:t>
              </a:r>
            </a:p>
          </p:txBody>
        </p:sp>
        <p:sp>
          <p:nvSpPr>
            <p:cNvPr id="533" name="Web-design"/>
            <p:cNvSpPr txBox="1"/>
            <p:nvPr/>
          </p:nvSpPr>
          <p:spPr>
            <a:xfrm>
              <a:off x="108635" y="1488336"/>
              <a:ext cx="1624863" cy="2591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cap="all" spc="45">
                  <a:latin typeface="Helvetica Neue Light"/>
                  <a:ea typeface="Helvetica Neue Light"/>
                  <a:cs typeface="Helvetica Neue Light"/>
                  <a:sym typeface="Helvetica Neue Light"/>
                </a:defRPr>
              </a:lvl1pPr>
            </a:lstStyle>
            <a:p>
              <a:r>
                <a:t>Web-design</a:t>
              </a:r>
            </a:p>
          </p:txBody>
        </p:sp>
        <p:sp>
          <p:nvSpPr>
            <p:cNvPr id="534" name="Adventures"/>
            <p:cNvSpPr txBox="1"/>
            <p:nvPr/>
          </p:nvSpPr>
          <p:spPr>
            <a:xfrm>
              <a:off x="108635" y="1610857"/>
              <a:ext cx="1624863" cy="5933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457200">
                <a:defRPr sz="900" cap="all" spc="45">
                  <a:latin typeface="Helvetica Neue Light"/>
                  <a:ea typeface="Helvetica Neue Light"/>
                  <a:cs typeface="Helvetica Neue Light"/>
                  <a:sym typeface="Helvetica Neue Light"/>
                </a:defRPr>
              </a:lvl1pPr>
            </a:lstStyle>
            <a:p>
              <a:r>
                <a:t>Adventures</a:t>
              </a:r>
            </a:p>
          </p:txBody>
        </p:sp>
      </p:gr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1152</TotalTime>
  <Words>443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 Neue</vt:lpstr>
      <vt:lpstr>Helvetica Neue Light</vt:lpstr>
      <vt:lpstr>Helvetica Neue Medium</vt:lpstr>
      <vt:lpstr>Roboto Light</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dc:creator>
  <cp:lastModifiedBy>Пользователь</cp:lastModifiedBy>
  <cp:revision>7</cp:revision>
  <dcterms:modified xsi:type="dcterms:W3CDTF">2024-08-24T21:24:10Z</dcterms:modified>
</cp:coreProperties>
</file>