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66" r:id="rId2"/>
  </p:sldIdLst>
  <p:sldSz cx="7874000" cy="111379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256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1" name="Shape 111"/>
          <p:cNvSpPr>
            <a:spLocks noGrp="1" noRot="1" noChangeAspect="1"/>
          </p:cNvSpPr>
          <p:nvPr>
            <p:ph type="sldImg"/>
          </p:nvPr>
        </p:nvSpPr>
        <p:spPr>
          <a:xfrm>
            <a:off x="1143000" y="685800"/>
            <a:ext cx="4572000" cy="3429000"/>
          </a:xfrm>
          <a:prstGeom prst="rect">
            <a:avLst/>
          </a:prstGeom>
        </p:spPr>
        <p:txBody>
          <a:bodyPr/>
          <a:lstStyle/>
          <a:p>
            <a:endParaRPr/>
          </a:p>
        </p:txBody>
      </p:sp>
      <p:sp>
        <p:nvSpPr>
          <p:cNvPr id="112" name="Shape 11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14056" latinLnBrk="0">
      <a:defRPr sz="1200">
        <a:latin typeface="+mj-lt"/>
        <a:ea typeface="+mj-ea"/>
        <a:cs typeface="+mj-cs"/>
        <a:sym typeface="Calibri"/>
      </a:defRPr>
    </a:lvl1pPr>
    <a:lvl2pPr indent="228600" defTabSz="514056" latinLnBrk="0">
      <a:defRPr sz="1200">
        <a:latin typeface="+mj-lt"/>
        <a:ea typeface="+mj-ea"/>
        <a:cs typeface="+mj-cs"/>
        <a:sym typeface="Calibri"/>
      </a:defRPr>
    </a:lvl2pPr>
    <a:lvl3pPr indent="457200" defTabSz="514056" latinLnBrk="0">
      <a:defRPr sz="1200">
        <a:latin typeface="+mj-lt"/>
        <a:ea typeface="+mj-ea"/>
        <a:cs typeface="+mj-cs"/>
        <a:sym typeface="Calibri"/>
      </a:defRPr>
    </a:lvl3pPr>
    <a:lvl4pPr indent="685800" defTabSz="514056" latinLnBrk="0">
      <a:defRPr sz="1200">
        <a:latin typeface="+mj-lt"/>
        <a:ea typeface="+mj-ea"/>
        <a:cs typeface="+mj-cs"/>
        <a:sym typeface="Calibri"/>
      </a:defRPr>
    </a:lvl4pPr>
    <a:lvl5pPr indent="914400" defTabSz="514056" latinLnBrk="0">
      <a:defRPr sz="1200">
        <a:latin typeface="+mj-lt"/>
        <a:ea typeface="+mj-ea"/>
        <a:cs typeface="+mj-cs"/>
        <a:sym typeface="Calibri"/>
      </a:defRPr>
    </a:lvl5pPr>
    <a:lvl6pPr indent="1143000" defTabSz="514056" latinLnBrk="0">
      <a:defRPr sz="1200">
        <a:latin typeface="+mj-lt"/>
        <a:ea typeface="+mj-ea"/>
        <a:cs typeface="+mj-cs"/>
        <a:sym typeface="Calibri"/>
      </a:defRPr>
    </a:lvl6pPr>
    <a:lvl7pPr indent="1371600" defTabSz="514056" latinLnBrk="0">
      <a:defRPr sz="1200">
        <a:latin typeface="+mj-lt"/>
        <a:ea typeface="+mj-ea"/>
        <a:cs typeface="+mj-cs"/>
        <a:sym typeface="Calibri"/>
      </a:defRPr>
    </a:lvl7pPr>
    <a:lvl8pPr indent="1600200" defTabSz="514056" latinLnBrk="0">
      <a:defRPr sz="1200">
        <a:latin typeface="+mj-lt"/>
        <a:ea typeface="+mj-ea"/>
        <a:cs typeface="+mj-cs"/>
        <a:sym typeface="Calibri"/>
      </a:defRPr>
    </a:lvl8pPr>
    <a:lvl9pPr indent="1828800" defTabSz="514056"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Заголовок раздела">
    <p:spTree>
      <p:nvGrpSpPr>
        <p:cNvPr id="1" name=""/>
        <p:cNvGrpSpPr/>
        <p:nvPr/>
      </p:nvGrpSpPr>
      <p:grpSpPr>
        <a:xfrm>
          <a:off x="0" y="0"/>
          <a:ext cx="0" cy="0"/>
          <a:chOff x="0" y="0"/>
          <a:chExt cx="0" cy="0"/>
        </a:xfrm>
      </p:grpSpPr>
      <p:sp>
        <p:nvSpPr>
          <p:cNvPr id="29" name="Текст заголовка"/>
          <p:cNvSpPr txBox="1">
            <a:spLocks noGrp="1"/>
          </p:cNvSpPr>
          <p:nvPr>
            <p:ph type="title"/>
          </p:nvPr>
        </p:nvSpPr>
        <p:spPr>
          <a:xfrm>
            <a:off x="607678" y="2776743"/>
            <a:ext cx="6650613" cy="4633058"/>
          </a:xfrm>
          <a:prstGeom prst="rect">
            <a:avLst/>
          </a:prstGeom>
        </p:spPr>
        <p:txBody>
          <a:bodyPr anchor="b"/>
          <a:lstStyle>
            <a:lvl1pPr>
              <a:defRPr sz="5000"/>
            </a:lvl1pPr>
          </a:lstStyle>
          <a:p>
            <a:r>
              <a:t>Текст заголовка</a:t>
            </a:r>
          </a:p>
        </p:txBody>
      </p:sp>
      <p:sp>
        <p:nvSpPr>
          <p:cNvPr id="30" name="Уровень текста 1…"/>
          <p:cNvSpPr txBox="1">
            <a:spLocks noGrp="1"/>
          </p:cNvSpPr>
          <p:nvPr>
            <p:ph type="body" sz="quarter" idx="1"/>
          </p:nvPr>
        </p:nvSpPr>
        <p:spPr>
          <a:xfrm>
            <a:off x="607678" y="7453630"/>
            <a:ext cx="6650613" cy="2436416"/>
          </a:xfrm>
          <a:prstGeom prst="rect">
            <a:avLst/>
          </a:prstGeom>
        </p:spPr>
        <p:txBody>
          <a:bodyPr/>
          <a:lstStyle>
            <a:lvl1pPr marL="0" indent="0">
              <a:buSzTx/>
              <a:buFontTx/>
              <a:buNone/>
              <a:defRPr sz="2000"/>
            </a:lvl1pPr>
            <a:lvl2pPr marL="0" indent="342900">
              <a:buSzTx/>
              <a:buFontTx/>
              <a:buNone/>
              <a:defRPr sz="2000"/>
            </a:lvl2pPr>
            <a:lvl3pPr marL="0" indent="685800">
              <a:buSzTx/>
              <a:buFontTx/>
              <a:buNone/>
              <a:defRPr sz="2000"/>
            </a:lvl3pPr>
            <a:lvl4pPr marL="0" indent="1028700">
              <a:buSzTx/>
              <a:buFontTx/>
              <a:buNone/>
              <a:defRPr sz="2000"/>
            </a:lvl4pPr>
            <a:lvl5pPr marL="0" indent="1371600">
              <a:buSzTx/>
              <a:buFontTx/>
              <a:buNone/>
              <a:defRPr sz="20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Два объекта">
    <p:spTree>
      <p:nvGrpSpPr>
        <p:cNvPr id="1" name=""/>
        <p:cNvGrpSpPr/>
        <p:nvPr/>
      </p:nvGrpSpPr>
      <p:grpSpPr>
        <a:xfrm>
          <a:off x="0" y="0"/>
          <a:ext cx="0" cy="0"/>
          <a:chOff x="0" y="0"/>
          <a:chExt cx="0" cy="0"/>
        </a:xfrm>
      </p:grpSpPr>
      <p:sp>
        <p:nvSpPr>
          <p:cNvPr id="38" name="Текст заголовка"/>
          <p:cNvSpPr txBox="1">
            <a:spLocks noGrp="1"/>
          </p:cNvSpPr>
          <p:nvPr>
            <p:ph type="title"/>
          </p:nvPr>
        </p:nvSpPr>
        <p:spPr>
          <a:prstGeom prst="rect">
            <a:avLst/>
          </a:prstGeom>
        </p:spPr>
        <p:txBody>
          <a:bodyPr/>
          <a:lstStyle/>
          <a:p>
            <a:r>
              <a:t>Текст заголовка</a:t>
            </a:r>
          </a:p>
        </p:txBody>
      </p:sp>
      <p:sp>
        <p:nvSpPr>
          <p:cNvPr id="39" name="Уровень текста 1…"/>
          <p:cNvSpPr txBox="1">
            <a:spLocks noGrp="1"/>
          </p:cNvSpPr>
          <p:nvPr>
            <p:ph type="body" sz="half" idx="1"/>
          </p:nvPr>
        </p:nvSpPr>
        <p:spPr>
          <a:xfrm>
            <a:off x="611694" y="2964950"/>
            <a:ext cx="3277114" cy="7066897"/>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Сравнение">
    <p:spTree>
      <p:nvGrpSpPr>
        <p:cNvPr id="1" name=""/>
        <p:cNvGrpSpPr/>
        <p:nvPr/>
      </p:nvGrpSpPr>
      <p:grpSpPr>
        <a:xfrm>
          <a:off x="0" y="0"/>
          <a:ext cx="0" cy="0"/>
          <a:chOff x="0" y="0"/>
          <a:chExt cx="0" cy="0"/>
        </a:xfrm>
      </p:grpSpPr>
      <p:sp>
        <p:nvSpPr>
          <p:cNvPr id="47" name="Текст заголовка"/>
          <p:cNvSpPr txBox="1">
            <a:spLocks noGrp="1"/>
          </p:cNvSpPr>
          <p:nvPr>
            <p:ph type="title"/>
          </p:nvPr>
        </p:nvSpPr>
        <p:spPr>
          <a:xfrm>
            <a:off x="612698" y="592992"/>
            <a:ext cx="6650613" cy="2152813"/>
          </a:xfrm>
          <a:prstGeom prst="rect">
            <a:avLst/>
          </a:prstGeom>
        </p:spPr>
        <p:txBody>
          <a:bodyPr/>
          <a:lstStyle/>
          <a:p>
            <a:r>
              <a:t>Текст заголовка</a:t>
            </a:r>
          </a:p>
        </p:txBody>
      </p:sp>
      <p:sp>
        <p:nvSpPr>
          <p:cNvPr id="48" name="Уровень текста 1…"/>
          <p:cNvSpPr txBox="1">
            <a:spLocks noGrp="1"/>
          </p:cNvSpPr>
          <p:nvPr>
            <p:ph type="body" sz="quarter" idx="1"/>
          </p:nvPr>
        </p:nvSpPr>
        <p:spPr>
          <a:xfrm>
            <a:off x="612698" y="2730333"/>
            <a:ext cx="3262054" cy="1338095"/>
          </a:xfrm>
          <a:prstGeom prst="rect">
            <a:avLst/>
          </a:prstGeom>
        </p:spPr>
        <p:txBody>
          <a:bodyPr anchor="b"/>
          <a:lstStyle>
            <a:lvl1pPr marL="0" indent="0">
              <a:buSzTx/>
              <a:buFontTx/>
              <a:buNone/>
              <a:defRPr sz="2000" b="1"/>
            </a:lvl1pPr>
            <a:lvl2pPr marL="0" indent="342900">
              <a:buSzTx/>
              <a:buFontTx/>
              <a:buNone/>
              <a:defRPr sz="2000" b="1"/>
            </a:lvl2pPr>
            <a:lvl3pPr marL="0" indent="685800">
              <a:buSzTx/>
              <a:buFontTx/>
              <a:buNone/>
              <a:defRPr sz="2000" b="1"/>
            </a:lvl3pPr>
            <a:lvl4pPr marL="0" indent="1028700">
              <a:buSzTx/>
              <a:buFontTx/>
              <a:buNone/>
              <a:defRPr sz="2000" b="1"/>
            </a:lvl4pPr>
            <a:lvl5pPr marL="0" indent="1371600">
              <a:buSzTx/>
              <a:buFontTx/>
              <a:buNone/>
              <a:defRPr sz="2000" b="1"/>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9" name="Text Placeholder 4"/>
          <p:cNvSpPr>
            <a:spLocks noGrp="1"/>
          </p:cNvSpPr>
          <p:nvPr>
            <p:ph type="body" sz="quarter" idx="21"/>
          </p:nvPr>
        </p:nvSpPr>
        <p:spPr>
          <a:xfrm>
            <a:off x="3985193" y="2730333"/>
            <a:ext cx="3278118" cy="1338095"/>
          </a:xfrm>
          <a:prstGeom prst="rect">
            <a:avLst/>
          </a:prstGeom>
        </p:spPr>
        <p:txBody>
          <a:bodyPr anchor="b"/>
          <a:lstStyle/>
          <a:p>
            <a:pPr marL="0" indent="0">
              <a:buSzTx/>
              <a:buFontTx/>
              <a:buNone/>
              <a:defRPr sz="2000" b="1"/>
            </a:pPr>
            <a:endParaRPr/>
          </a:p>
        </p:txBody>
      </p:sp>
      <p:sp>
        <p:nvSpPr>
          <p:cNvPr id="5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Только заголовок">
    <p:spTree>
      <p:nvGrpSpPr>
        <p:cNvPr id="1" name=""/>
        <p:cNvGrpSpPr/>
        <p:nvPr/>
      </p:nvGrpSpPr>
      <p:grpSpPr>
        <a:xfrm>
          <a:off x="0" y="0"/>
          <a:ext cx="0" cy="0"/>
          <a:chOff x="0" y="0"/>
          <a:chExt cx="0" cy="0"/>
        </a:xfrm>
      </p:grpSpPr>
      <p:sp>
        <p:nvSpPr>
          <p:cNvPr id="57" name="Текст заголовка"/>
          <p:cNvSpPr txBox="1">
            <a:spLocks noGrp="1"/>
          </p:cNvSpPr>
          <p:nvPr>
            <p:ph type="title"/>
          </p:nvPr>
        </p:nvSpPr>
        <p:spPr>
          <a:prstGeom prst="rect">
            <a:avLst/>
          </a:prstGeom>
        </p:spPr>
        <p:txBody>
          <a:bodyPr/>
          <a:lstStyle/>
          <a:p>
            <a:r>
              <a:t>Текст заголовка</a:t>
            </a:r>
          </a:p>
        </p:txBody>
      </p:sp>
      <p:sp>
        <p:nvSpPr>
          <p:cNvPr id="5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Пустой слайд">
    <p:spTree>
      <p:nvGrpSpPr>
        <p:cNvPr id="1" name=""/>
        <p:cNvGrpSpPr/>
        <p:nvPr/>
      </p:nvGrpSpPr>
      <p:grpSpPr>
        <a:xfrm>
          <a:off x="0" y="0"/>
          <a:ext cx="0" cy="0"/>
          <a:chOff x="0" y="0"/>
          <a:chExt cx="0" cy="0"/>
        </a:xfrm>
      </p:grpSpPr>
      <p:sp>
        <p:nvSpPr>
          <p:cNvPr id="6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Объект с подписью">
    <p:spTree>
      <p:nvGrpSpPr>
        <p:cNvPr id="1" name=""/>
        <p:cNvGrpSpPr/>
        <p:nvPr/>
      </p:nvGrpSpPr>
      <p:grpSpPr>
        <a:xfrm>
          <a:off x="0" y="0"/>
          <a:ext cx="0" cy="0"/>
          <a:chOff x="0" y="0"/>
          <a:chExt cx="0" cy="0"/>
        </a:xfrm>
      </p:grpSpPr>
      <p:sp>
        <p:nvSpPr>
          <p:cNvPr id="72" name="Текст заголовка"/>
          <p:cNvSpPr txBox="1">
            <a:spLocks noGrp="1"/>
          </p:cNvSpPr>
          <p:nvPr>
            <p:ph type="title"/>
          </p:nvPr>
        </p:nvSpPr>
        <p:spPr>
          <a:xfrm>
            <a:off x="612698" y="742526"/>
            <a:ext cx="2486953" cy="2598845"/>
          </a:xfrm>
          <a:prstGeom prst="rect">
            <a:avLst/>
          </a:prstGeom>
        </p:spPr>
        <p:txBody>
          <a:bodyPr anchor="b"/>
          <a:lstStyle>
            <a:lvl1pPr>
              <a:defRPr sz="2600"/>
            </a:lvl1pPr>
          </a:lstStyle>
          <a:p>
            <a:r>
              <a:t>Текст заголовка</a:t>
            </a:r>
          </a:p>
        </p:txBody>
      </p:sp>
      <p:sp>
        <p:nvSpPr>
          <p:cNvPr id="73" name="Уровень текста 1…"/>
          <p:cNvSpPr txBox="1">
            <a:spLocks noGrp="1"/>
          </p:cNvSpPr>
          <p:nvPr>
            <p:ph type="body" sz="half" idx="1"/>
          </p:nvPr>
        </p:nvSpPr>
        <p:spPr>
          <a:xfrm>
            <a:off x="3359689" y="1603653"/>
            <a:ext cx="3903622" cy="7915131"/>
          </a:xfrm>
          <a:prstGeom prst="rect">
            <a:avLst/>
          </a:prstGeom>
        </p:spPr>
        <p:txBody>
          <a:bodyPr/>
          <a:lstStyle>
            <a:lvl1pPr marL="185737" indent="-185737">
              <a:defRPr sz="2600"/>
            </a:lvl1pPr>
            <a:lvl2pPr marL="555171" indent="-212271">
              <a:defRPr sz="2600"/>
            </a:lvl2pPr>
            <a:lvl3pPr marL="933450" indent="-247650">
              <a:defRPr sz="2600"/>
            </a:lvl3pPr>
            <a:lvl4pPr marL="1325880" indent="-297180">
              <a:defRPr sz="2600"/>
            </a:lvl4pPr>
            <a:lvl5pPr marL="1668779" indent="-297179">
              <a:defRPr sz="26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74" name="Text Placeholder 3"/>
          <p:cNvSpPr>
            <a:spLocks noGrp="1"/>
          </p:cNvSpPr>
          <p:nvPr>
            <p:ph type="body" sz="quarter" idx="21"/>
          </p:nvPr>
        </p:nvSpPr>
        <p:spPr>
          <a:xfrm>
            <a:off x="612698" y="3341370"/>
            <a:ext cx="2486953" cy="6190302"/>
          </a:xfrm>
          <a:prstGeom prst="rect">
            <a:avLst/>
          </a:prstGeom>
        </p:spPr>
        <p:txBody>
          <a:bodyPr/>
          <a:lstStyle/>
          <a:p>
            <a:pPr marL="0" indent="0">
              <a:buSzTx/>
              <a:buFontTx/>
              <a:buNone/>
              <a:defRPr sz="1200"/>
            </a:pPr>
            <a:endParaRPr/>
          </a:p>
        </p:txBody>
      </p:sp>
      <p:sp>
        <p:nvSpPr>
          <p:cNvPr id="7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Рисунок с подписью">
    <p:spTree>
      <p:nvGrpSpPr>
        <p:cNvPr id="1" name=""/>
        <p:cNvGrpSpPr/>
        <p:nvPr/>
      </p:nvGrpSpPr>
      <p:grpSpPr>
        <a:xfrm>
          <a:off x="0" y="0"/>
          <a:ext cx="0" cy="0"/>
          <a:chOff x="0" y="0"/>
          <a:chExt cx="0" cy="0"/>
        </a:xfrm>
      </p:grpSpPr>
      <p:sp>
        <p:nvSpPr>
          <p:cNvPr id="82" name="Текст заголовка"/>
          <p:cNvSpPr txBox="1">
            <a:spLocks noGrp="1"/>
          </p:cNvSpPr>
          <p:nvPr>
            <p:ph type="title"/>
          </p:nvPr>
        </p:nvSpPr>
        <p:spPr>
          <a:xfrm>
            <a:off x="612698" y="742526"/>
            <a:ext cx="2486953" cy="2598845"/>
          </a:xfrm>
          <a:prstGeom prst="rect">
            <a:avLst/>
          </a:prstGeom>
        </p:spPr>
        <p:txBody>
          <a:bodyPr anchor="b"/>
          <a:lstStyle>
            <a:lvl1pPr>
              <a:defRPr sz="2600"/>
            </a:lvl1pPr>
          </a:lstStyle>
          <a:p>
            <a:r>
              <a:t>Текст заголовка</a:t>
            </a:r>
          </a:p>
        </p:txBody>
      </p:sp>
      <p:sp>
        <p:nvSpPr>
          <p:cNvPr id="83" name="Picture Placeholder 2"/>
          <p:cNvSpPr>
            <a:spLocks noGrp="1"/>
          </p:cNvSpPr>
          <p:nvPr>
            <p:ph type="pic" sz="half" idx="21"/>
          </p:nvPr>
        </p:nvSpPr>
        <p:spPr>
          <a:xfrm>
            <a:off x="3359689" y="1603653"/>
            <a:ext cx="3903622" cy="7915131"/>
          </a:xfrm>
          <a:prstGeom prst="rect">
            <a:avLst/>
          </a:prstGeom>
        </p:spPr>
        <p:txBody>
          <a:bodyPr lIns="91439" tIns="45719" rIns="91439" bIns="45719">
            <a:noAutofit/>
          </a:bodyPr>
          <a:lstStyle/>
          <a:p>
            <a:endParaRPr/>
          </a:p>
        </p:txBody>
      </p:sp>
      <p:sp>
        <p:nvSpPr>
          <p:cNvPr id="84" name="Уровень текста 1…"/>
          <p:cNvSpPr txBox="1">
            <a:spLocks noGrp="1"/>
          </p:cNvSpPr>
          <p:nvPr>
            <p:ph type="body" sz="quarter" idx="1"/>
          </p:nvPr>
        </p:nvSpPr>
        <p:spPr>
          <a:xfrm>
            <a:off x="612698" y="3341370"/>
            <a:ext cx="2486953" cy="6190302"/>
          </a:xfrm>
          <a:prstGeom prst="rect">
            <a:avLst/>
          </a:prstGeom>
        </p:spPr>
        <p:txBody>
          <a:bodyPr/>
          <a:lstStyle>
            <a:lvl1pPr marL="0" indent="0">
              <a:buSzTx/>
              <a:buFontTx/>
              <a:buNone/>
              <a:defRPr sz="1200"/>
            </a:lvl1pPr>
            <a:lvl2pPr marL="0" indent="342900">
              <a:buSzTx/>
              <a:buFontTx/>
              <a:buNone/>
              <a:defRPr sz="1200"/>
            </a:lvl2pPr>
            <a:lvl3pPr marL="0" indent="685800">
              <a:buSzTx/>
              <a:buFontTx/>
              <a:buNone/>
              <a:defRPr sz="1200"/>
            </a:lvl3pPr>
            <a:lvl4pPr marL="0" indent="1028700">
              <a:buSzTx/>
              <a:buFontTx/>
              <a:buNone/>
              <a:defRPr sz="1200"/>
            </a:lvl4pPr>
            <a:lvl5pPr marL="0" indent="1371600">
              <a:buSzTx/>
              <a:buFontTx/>
              <a:buNone/>
              <a:defRPr sz="12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8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Заголовок и пункты">
    <p:spTree>
      <p:nvGrpSpPr>
        <p:cNvPr id="1" name=""/>
        <p:cNvGrpSpPr/>
        <p:nvPr/>
      </p:nvGrpSpPr>
      <p:grpSpPr>
        <a:xfrm>
          <a:off x="0" y="0"/>
          <a:ext cx="0" cy="0"/>
          <a:chOff x="0" y="0"/>
          <a:chExt cx="0" cy="0"/>
        </a:xfrm>
      </p:grpSpPr>
      <p:sp>
        <p:nvSpPr>
          <p:cNvPr id="92" name="Уровень текста 1…"/>
          <p:cNvSpPr txBox="1">
            <a:spLocks noGrp="1"/>
          </p:cNvSpPr>
          <p:nvPr>
            <p:ph type="body" sz="quarter" idx="1" hasCustomPrompt="1"/>
          </p:nvPr>
        </p:nvSpPr>
        <p:spPr>
          <a:xfrm>
            <a:off x="1356047" y="4716162"/>
            <a:ext cx="5161906" cy="2710848"/>
          </a:xfrm>
          <a:prstGeom prst="rect">
            <a:avLst/>
          </a:prstGeom>
        </p:spPr>
        <p:txBody>
          <a:bodyPr lIns="22590" tIns="22590" rIns="22590" bIns="22590"/>
          <a:lstStyle>
            <a:lvl1pPr marL="152400" indent="-152400" defTabSz="1980021">
              <a:lnSpc>
                <a:spcPct val="110000"/>
              </a:lnSpc>
              <a:spcBef>
                <a:spcPts val="3600"/>
              </a:spcBef>
              <a:buSzPct val="123000"/>
              <a:buFontTx/>
              <a:defRPr sz="1200">
                <a:latin typeface="Roboto Light"/>
                <a:ea typeface="Roboto Light"/>
                <a:cs typeface="Roboto Light"/>
                <a:sym typeface="Roboto Light"/>
              </a:defRPr>
            </a:lvl1pPr>
            <a:lvl2pPr marL="533400" indent="-152400" defTabSz="1980021">
              <a:lnSpc>
                <a:spcPct val="110000"/>
              </a:lnSpc>
              <a:spcBef>
                <a:spcPts val="3600"/>
              </a:spcBef>
              <a:buSzPct val="123000"/>
              <a:buFontTx/>
              <a:defRPr sz="1200">
                <a:latin typeface="Roboto Light"/>
                <a:ea typeface="Roboto Light"/>
                <a:cs typeface="Roboto Light"/>
                <a:sym typeface="Roboto Light"/>
              </a:defRPr>
            </a:lvl2pPr>
            <a:lvl3pPr marL="914400" indent="-152400" defTabSz="1980021">
              <a:lnSpc>
                <a:spcPct val="110000"/>
              </a:lnSpc>
              <a:spcBef>
                <a:spcPts val="3600"/>
              </a:spcBef>
              <a:buSzPct val="123000"/>
              <a:buFontTx/>
              <a:defRPr sz="1200">
                <a:latin typeface="Roboto Light"/>
                <a:ea typeface="Roboto Light"/>
                <a:cs typeface="Roboto Light"/>
                <a:sym typeface="Roboto Light"/>
              </a:defRPr>
            </a:lvl3pPr>
            <a:lvl4pPr marL="1295400" indent="-152400" defTabSz="1980021">
              <a:lnSpc>
                <a:spcPct val="110000"/>
              </a:lnSpc>
              <a:spcBef>
                <a:spcPts val="3600"/>
              </a:spcBef>
              <a:buSzPct val="123000"/>
              <a:buFontTx/>
              <a:defRPr sz="1200">
                <a:latin typeface="Roboto Light"/>
                <a:ea typeface="Roboto Light"/>
                <a:cs typeface="Roboto Light"/>
                <a:sym typeface="Roboto Light"/>
              </a:defRPr>
            </a:lvl4pPr>
            <a:lvl5pPr marL="1676400" indent="-152400" defTabSz="1980021">
              <a:lnSpc>
                <a:spcPct val="110000"/>
              </a:lnSpc>
              <a:spcBef>
                <a:spcPts val="3600"/>
              </a:spcBef>
              <a:buSzPct val="123000"/>
              <a:buFontTx/>
              <a:defRPr sz="1200">
                <a:latin typeface="Roboto Light"/>
                <a:ea typeface="Roboto Light"/>
                <a:cs typeface="Roboto Light"/>
                <a:sym typeface="Roboto Light"/>
              </a:defRPr>
            </a:lvl5pPr>
          </a:lstStyle>
          <a:p>
            <a:r>
              <a:t>Текст пункта на слайде</a:t>
            </a:r>
          </a:p>
          <a:p>
            <a:pPr lvl="1"/>
            <a:endParaRPr/>
          </a:p>
          <a:p>
            <a:pPr lvl="2"/>
            <a:endParaRPr/>
          </a:p>
          <a:p>
            <a:pPr lvl="3"/>
            <a:endParaRPr/>
          </a:p>
          <a:p>
            <a:pPr lvl="4"/>
            <a:endParaRPr/>
          </a:p>
        </p:txBody>
      </p:sp>
      <p:sp>
        <p:nvSpPr>
          <p:cNvPr id="93" name="Подзаголовок слайда"/>
          <p:cNvSpPr txBox="1">
            <a:spLocks noGrp="1"/>
          </p:cNvSpPr>
          <p:nvPr>
            <p:ph type="body" sz="quarter" idx="21" hasCustomPrompt="1"/>
          </p:nvPr>
        </p:nvSpPr>
        <p:spPr>
          <a:xfrm>
            <a:off x="1356047" y="4028613"/>
            <a:ext cx="5161906" cy="298746"/>
          </a:xfrm>
          <a:prstGeom prst="rect">
            <a:avLst/>
          </a:prstGeom>
          <a:ln w="3175"/>
        </p:spPr>
        <p:txBody>
          <a:bodyPr lIns="22590" tIns="22590" rIns="22590" bIns="22590"/>
          <a:lstStyle>
            <a:lvl1pPr marL="0" indent="0" defTabSz="335168">
              <a:lnSpc>
                <a:spcPct val="100000"/>
              </a:lnSpc>
              <a:spcBef>
                <a:spcPts val="0"/>
              </a:spcBef>
              <a:buSzTx/>
              <a:buFontTx/>
              <a:buNone/>
              <a:defRPr sz="1700" b="1">
                <a:latin typeface="Helvetica Neue"/>
                <a:ea typeface="Helvetica Neue"/>
                <a:cs typeface="Helvetica Neue"/>
                <a:sym typeface="Helvetica Neue"/>
              </a:defRPr>
            </a:lvl1pPr>
          </a:lstStyle>
          <a:p>
            <a:r>
              <a:t>Подзаголовок слайда</a:t>
            </a:r>
          </a:p>
        </p:txBody>
      </p:sp>
      <p:sp>
        <p:nvSpPr>
          <p:cNvPr id="94" name="Заголовок слайда"/>
          <p:cNvSpPr txBox="1">
            <a:spLocks noGrp="1"/>
          </p:cNvSpPr>
          <p:nvPr>
            <p:ph type="title" hasCustomPrompt="1"/>
          </p:nvPr>
        </p:nvSpPr>
        <p:spPr>
          <a:xfrm>
            <a:off x="1356047" y="3596055"/>
            <a:ext cx="5161906" cy="451809"/>
          </a:xfrm>
          <a:prstGeom prst="rect">
            <a:avLst/>
          </a:prstGeom>
        </p:spPr>
        <p:txBody>
          <a:bodyPr lIns="22590" tIns="22590" rIns="22590" bIns="22590" anchor="t"/>
          <a:lstStyle>
            <a:lvl1pPr defTabSz="1980021">
              <a:lnSpc>
                <a:spcPct val="80000"/>
              </a:lnSpc>
              <a:defRPr sz="6000" b="1" spc="-119">
                <a:latin typeface="Helvetica Neue"/>
                <a:ea typeface="Helvetica Neue"/>
                <a:cs typeface="Helvetica Neue"/>
                <a:sym typeface="Helvetica Neue"/>
              </a:defRPr>
            </a:lvl1pPr>
          </a:lstStyle>
          <a:p>
            <a:r>
              <a:t>Заголовок слайда</a:t>
            </a:r>
          </a:p>
        </p:txBody>
      </p:sp>
      <p:sp>
        <p:nvSpPr>
          <p:cNvPr id="95" name="Номер слайда"/>
          <p:cNvSpPr txBox="1">
            <a:spLocks noGrp="1"/>
          </p:cNvSpPr>
          <p:nvPr>
            <p:ph type="sldNum" sz="quarter" idx="2"/>
          </p:nvPr>
        </p:nvSpPr>
        <p:spPr>
          <a:xfrm>
            <a:off x="3828880" y="7434598"/>
            <a:ext cx="213228" cy="193670"/>
          </a:xfrm>
          <a:prstGeom prst="rect">
            <a:avLst/>
          </a:prstGeom>
        </p:spPr>
        <p:txBody>
          <a:bodyPr lIns="22590" tIns="22590" rIns="22590" bIns="22590" anchor="b"/>
          <a:lstStyle>
            <a:lvl1pPr algn="ctr" defTabSz="667113">
              <a:defRPr sz="11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Заголовок и пункты">
    <p:spTree>
      <p:nvGrpSpPr>
        <p:cNvPr id="1" name=""/>
        <p:cNvGrpSpPr/>
        <p:nvPr/>
      </p:nvGrpSpPr>
      <p:grpSpPr>
        <a:xfrm>
          <a:off x="0" y="0"/>
          <a:ext cx="0" cy="0"/>
          <a:chOff x="0" y="0"/>
          <a:chExt cx="0" cy="0"/>
        </a:xfrm>
      </p:grpSpPr>
      <p:sp>
        <p:nvSpPr>
          <p:cNvPr id="102" name="Уровень текста 1…"/>
          <p:cNvSpPr txBox="1">
            <a:spLocks noGrp="1"/>
          </p:cNvSpPr>
          <p:nvPr>
            <p:ph type="body" sz="quarter" idx="1" hasCustomPrompt="1"/>
          </p:nvPr>
        </p:nvSpPr>
        <p:spPr>
          <a:xfrm>
            <a:off x="1301439" y="4698119"/>
            <a:ext cx="5271122" cy="2768204"/>
          </a:xfrm>
          <a:prstGeom prst="rect">
            <a:avLst/>
          </a:prstGeom>
        </p:spPr>
        <p:txBody>
          <a:bodyPr lIns="23068" tIns="23068" rIns="23068" bIns="23068"/>
          <a:lstStyle>
            <a:lvl1pPr marL="190500" indent="-190500" defTabSz="1980021">
              <a:lnSpc>
                <a:spcPct val="110000"/>
              </a:lnSpc>
              <a:spcBef>
                <a:spcPts val="3600"/>
              </a:spcBef>
              <a:buSzPct val="123000"/>
              <a:buFontTx/>
              <a:defRPr sz="1500">
                <a:latin typeface="Roboto Light"/>
                <a:ea typeface="Roboto Light"/>
                <a:cs typeface="Roboto Light"/>
                <a:sym typeface="Roboto Light"/>
              </a:defRPr>
            </a:lvl1pPr>
            <a:lvl2pPr marL="571500" indent="-190500" defTabSz="1980021">
              <a:lnSpc>
                <a:spcPct val="110000"/>
              </a:lnSpc>
              <a:spcBef>
                <a:spcPts val="3600"/>
              </a:spcBef>
              <a:buSzPct val="123000"/>
              <a:buFontTx/>
              <a:defRPr sz="1500">
                <a:latin typeface="Roboto Light"/>
                <a:ea typeface="Roboto Light"/>
                <a:cs typeface="Roboto Light"/>
                <a:sym typeface="Roboto Light"/>
              </a:defRPr>
            </a:lvl2pPr>
            <a:lvl3pPr marL="952500" indent="-190500" defTabSz="1980021">
              <a:lnSpc>
                <a:spcPct val="110000"/>
              </a:lnSpc>
              <a:spcBef>
                <a:spcPts val="3600"/>
              </a:spcBef>
              <a:buSzPct val="123000"/>
              <a:buFontTx/>
              <a:defRPr sz="1500">
                <a:latin typeface="Roboto Light"/>
                <a:ea typeface="Roboto Light"/>
                <a:cs typeface="Roboto Light"/>
                <a:sym typeface="Roboto Light"/>
              </a:defRPr>
            </a:lvl3pPr>
            <a:lvl4pPr marL="1333500" indent="-190500" defTabSz="1980021">
              <a:lnSpc>
                <a:spcPct val="110000"/>
              </a:lnSpc>
              <a:spcBef>
                <a:spcPts val="3600"/>
              </a:spcBef>
              <a:buSzPct val="123000"/>
              <a:buFontTx/>
              <a:defRPr sz="1500">
                <a:latin typeface="Roboto Light"/>
                <a:ea typeface="Roboto Light"/>
                <a:cs typeface="Roboto Light"/>
                <a:sym typeface="Roboto Light"/>
              </a:defRPr>
            </a:lvl4pPr>
            <a:lvl5pPr marL="1714500" indent="-190500" defTabSz="1980021">
              <a:lnSpc>
                <a:spcPct val="110000"/>
              </a:lnSpc>
              <a:spcBef>
                <a:spcPts val="3600"/>
              </a:spcBef>
              <a:buSzPct val="123000"/>
              <a:buFontTx/>
              <a:defRPr sz="1500">
                <a:latin typeface="Roboto Light"/>
                <a:ea typeface="Roboto Light"/>
                <a:cs typeface="Roboto Light"/>
                <a:sym typeface="Roboto Light"/>
              </a:defRPr>
            </a:lvl5pPr>
          </a:lstStyle>
          <a:p>
            <a:r>
              <a:t>Текст пункта на слайде</a:t>
            </a:r>
          </a:p>
          <a:p>
            <a:pPr lvl="1"/>
            <a:endParaRPr/>
          </a:p>
          <a:p>
            <a:pPr lvl="2"/>
            <a:endParaRPr/>
          </a:p>
          <a:p>
            <a:pPr lvl="3"/>
            <a:endParaRPr/>
          </a:p>
          <a:p>
            <a:pPr lvl="4"/>
            <a:endParaRPr/>
          </a:p>
        </p:txBody>
      </p:sp>
      <p:sp>
        <p:nvSpPr>
          <p:cNvPr id="103" name="Подзаголовок слайда"/>
          <p:cNvSpPr txBox="1">
            <a:spLocks noGrp="1"/>
          </p:cNvSpPr>
          <p:nvPr>
            <p:ph type="body" sz="quarter" idx="21" hasCustomPrompt="1"/>
          </p:nvPr>
        </p:nvSpPr>
        <p:spPr>
          <a:xfrm>
            <a:off x="1301439" y="3996022"/>
            <a:ext cx="5271122" cy="305067"/>
          </a:xfrm>
          <a:prstGeom prst="rect">
            <a:avLst/>
          </a:prstGeom>
          <a:ln w="3175"/>
        </p:spPr>
        <p:txBody>
          <a:bodyPr lIns="23068" tIns="23068" rIns="23068" bIns="23068"/>
          <a:lstStyle>
            <a:lvl1pPr marL="0" indent="0" defTabSz="315058">
              <a:lnSpc>
                <a:spcPct val="100000"/>
              </a:lnSpc>
              <a:spcBef>
                <a:spcPts val="0"/>
              </a:spcBef>
              <a:buSzTx/>
              <a:buFontTx/>
              <a:buNone/>
              <a:defRPr sz="1692" b="1">
                <a:latin typeface="Helvetica Neue"/>
                <a:ea typeface="Helvetica Neue"/>
                <a:cs typeface="Helvetica Neue"/>
                <a:sym typeface="Helvetica Neue"/>
              </a:defRPr>
            </a:lvl1pPr>
          </a:lstStyle>
          <a:p>
            <a:r>
              <a:t>Подзаголовок слайда</a:t>
            </a:r>
          </a:p>
        </p:txBody>
      </p:sp>
      <p:sp>
        <p:nvSpPr>
          <p:cNvPr id="104" name="Заголовок слайда"/>
          <p:cNvSpPr txBox="1">
            <a:spLocks noGrp="1"/>
          </p:cNvSpPr>
          <p:nvPr>
            <p:ph type="title" hasCustomPrompt="1"/>
          </p:nvPr>
        </p:nvSpPr>
        <p:spPr>
          <a:xfrm>
            <a:off x="1301439" y="3554313"/>
            <a:ext cx="5271122" cy="461368"/>
          </a:xfrm>
          <a:prstGeom prst="rect">
            <a:avLst/>
          </a:prstGeom>
        </p:spPr>
        <p:txBody>
          <a:bodyPr lIns="23068" tIns="23068" rIns="23068" bIns="23068" anchor="t"/>
          <a:lstStyle>
            <a:lvl1pPr defTabSz="1980021">
              <a:lnSpc>
                <a:spcPct val="80000"/>
              </a:lnSpc>
              <a:defRPr sz="6200" b="1" spc="-124">
                <a:latin typeface="Helvetica Neue"/>
                <a:ea typeface="Helvetica Neue"/>
                <a:cs typeface="Helvetica Neue"/>
                <a:sym typeface="Helvetica Neue"/>
              </a:defRPr>
            </a:lvl1pPr>
          </a:lstStyle>
          <a:p>
            <a:r>
              <a:t>Заголовок слайда</a:t>
            </a:r>
          </a:p>
        </p:txBody>
      </p:sp>
      <p:sp>
        <p:nvSpPr>
          <p:cNvPr id="105" name="Номер слайда"/>
          <p:cNvSpPr txBox="1">
            <a:spLocks noGrp="1"/>
          </p:cNvSpPr>
          <p:nvPr>
            <p:ph type="sldNum" sz="quarter" idx="2"/>
          </p:nvPr>
        </p:nvSpPr>
        <p:spPr>
          <a:xfrm>
            <a:off x="3821309" y="7452169"/>
            <a:ext cx="228306" cy="219670"/>
          </a:xfrm>
          <a:prstGeom prst="rect">
            <a:avLst/>
          </a:prstGeom>
        </p:spPr>
        <p:txBody>
          <a:bodyPr lIns="23068" tIns="23068" rIns="23068" bIns="23068" anchor="b"/>
          <a:lstStyle>
            <a:lvl1pPr algn="ctr" defTabSz="667113">
              <a:defRPr sz="12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611694" y="592992"/>
            <a:ext cx="6650613" cy="21528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1405" tIns="51405" rIns="51405" bIns="51405" anchor="ctr">
            <a:normAutofit/>
          </a:bodyPr>
          <a:lstStyle/>
          <a:p>
            <a:r>
              <a:t>Текст заголовка</a:t>
            </a:r>
          </a:p>
        </p:txBody>
      </p:sp>
      <p:sp>
        <p:nvSpPr>
          <p:cNvPr id="3" name="Уровень текста 1…"/>
          <p:cNvSpPr txBox="1">
            <a:spLocks noGrp="1"/>
          </p:cNvSpPr>
          <p:nvPr>
            <p:ph type="body" idx="1"/>
          </p:nvPr>
        </p:nvSpPr>
        <p:spPr>
          <a:xfrm>
            <a:off x="611694" y="2964950"/>
            <a:ext cx="6650613" cy="70668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1405" tIns="51405" rIns="51405" bIns="51405">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7018058" y="10499740"/>
            <a:ext cx="244249" cy="239883"/>
          </a:xfrm>
          <a:prstGeom prst="rect">
            <a:avLst/>
          </a:prstGeom>
          <a:ln w="12700">
            <a:miter lim="400000"/>
          </a:ln>
        </p:spPr>
        <p:txBody>
          <a:bodyPr wrap="none" lIns="51405" tIns="51405" rIns="51405" bIns="51405" anchor="ctr">
            <a:spAutoFit/>
          </a:bodyPr>
          <a:lstStyle>
            <a:lvl1pPr algn="r">
              <a:defRPr sz="10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transition spd="med"/>
  <p:txStyles>
    <p:titleStyle>
      <a:lvl1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1pPr>
      <a:lvl2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2pPr>
      <a:lvl3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3pPr>
      <a:lvl4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4pPr>
      <a:lvl5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5pPr>
      <a:lvl6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6pPr>
      <a:lvl7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7pPr>
      <a:lvl8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8pPr>
      <a:lvl9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9pPr>
    </p:titleStyle>
    <p:bodyStyle>
      <a:lvl1pPr marL="179614" marR="0" indent="-179614"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1pPr>
      <a:lvl2pPr marL="552450" marR="0" indent="-209550"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2pPr>
      <a:lvl3pPr marL="937260" marR="0" indent="-251460"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3pPr>
      <a:lvl4pPr marL="13188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4pPr>
      <a:lvl5pPr marL="16617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5pPr>
      <a:lvl6pPr marL="20046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6pPr>
      <a:lvl7pPr marL="23475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7pPr>
      <a:lvl8pPr marL="26904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8pPr>
      <a:lvl9pPr marL="30333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9pPr>
    </p:bodyStyle>
    <p:otherStyle>
      <a:lvl1pPr marL="0" marR="0" indent="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1pPr>
      <a:lvl2pPr marL="0" marR="0" indent="4572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2pPr>
      <a:lvl3pPr marL="0" marR="0" indent="9144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3pPr>
      <a:lvl4pPr marL="0" marR="0" indent="13716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4pPr>
      <a:lvl5pPr marL="0" marR="0" indent="18288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5pPr>
      <a:lvl6pPr marL="0" marR="0" indent="22860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6pPr>
      <a:lvl7pPr marL="0" marR="0" indent="27432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7pPr>
      <a:lvl8pPr marL="0" marR="0" indent="32004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8pPr>
      <a:lvl9pPr marL="0" marR="0" indent="36576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Кружок"/>
          <p:cNvSpPr/>
          <p:nvPr/>
        </p:nvSpPr>
        <p:spPr>
          <a:xfrm>
            <a:off x="5658315" y="306233"/>
            <a:ext cx="1473771" cy="1473771"/>
          </a:xfrm>
          <a:prstGeom prst="ellipse">
            <a:avLst/>
          </a:prstGeom>
          <a:blipFill>
            <a:blip r:embed="rId2"/>
            <a:stretch>
              <a:fillRect/>
            </a:stretch>
          </a:blipFill>
          <a:ln w="3175">
            <a:miter lim="400000"/>
          </a:ln>
        </p:spPr>
        <p:txBody>
          <a:bodyPr lIns="50800" tIns="50800" rIns="50800" bIns="50800" anchor="ctr"/>
          <a:lstStyle/>
          <a:p>
            <a:pPr algn="ctr" defTabSz="584200">
              <a:defRPr sz="1200">
                <a:solidFill>
                  <a:srgbClr val="FFFFFF"/>
                </a:solidFill>
                <a:latin typeface="Helvetica Neue Medium"/>
                <a:ea typeface="Helvetica Neue Medium"/>
                <a:cs typeface="Helvetica Neue Medium"/>
                <a:sym typeface="Helvetica Neue Medium"/>
              </a:defRPr>
            </a:pPr>
            <a:endParaRPr/>
          </a:p>
        </p:txBody>
      </p:sp>
      <p:sp>
        <p:nvSpPr>
          <p:cNvPr id="567" name="Alex moreno"/>
          <p:cNvSpPr txBox="1"/>
          <p:nvPr/>
        </p:nvSpPr>
        <p:spPr>
          <a:xfrm>
            <a:off x="745165" y="517203"/>
            <a:ext cx="2263656" cy="11313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defTabSz="457200">
              <a:lnSpc>
                <a:spcPct val="120000"/>
              </a:lnSpc>
              <a:defRPr sz="2500" cap="all" spc="900">
                <a:latin typeface="Helvetica Neue Medium"/>
                <a:ea typeface="Helvetica Neue Medium"/>
                <a:cs typeface="Helvetica Neue Medium"/>
                <a:sym typeface="Helvetica Neue Medium"/>
              </a:defRPr>
            </a:lvl1pPr>
          </a:lstStyle>
          <a:p>
            <a:r>
              <a:t>Alex moreno</a:t>
            </a:r>
          </a:p>
        </p:txBody>
      </p:sp>
      <p:sp>
        <p:nvSpPr>
          <p:cNvPr id="568" name="Прямоугольник"/>
          <p:cNvSpPr/>
          <p:nvPr/>
        </p:nvSpPr>
        <p:spPr>
          <a:xfrm>
            <a:off x="-6230" y="2050380"/>
            <a:ext cx="7334631" cy="463239"/>
          </a:xfrm>
          <a:prstGeom prst="rect">
            <a:avLst/>
          </a:prstGeom>
          <a:solidFill>
            <a:srgbClr val="00AFB9"/>
          </a:solidFill>
          <a:ln w="3175">
            <a:miter lim="400000"/>
          </a:ln>
        </p:spPr>
        <p:txBody>
          <a:bodyPr lIns="50800" tIns="50800" rIns="50800" bIns="50800" anchor="ctr"/>
          <a:lstStyle/>
          <a:p>
            <a:pPr algn="ctr" defTabSz="584200">
              <a:defRPr sz="1200">
                <a:solidFill>
                  <a:srgbClr val="D5D5D5"/>
                </a:solidFill>
                <a:latin typeface="Helvetica Neue Medium"/>
                <a:ea typeface="Helvetica Neue Medium"/>
                <a:cs typeface="Helvetica Neue Medium"/>
                <a:sym typeface="Helvetica Neue Medium"/>
              </a:defRPr>
            </a:pPr>
            <a:endParaRPr/>
          </a:p>
        </p:txBody>
      </p:sp>
      <p:sp>
        <p:nvSpPr>
          <p:cNvPr id="569" name="web-Designer"/>
          <p:cNvSpPr txBox="1"/>
          <p:nvPr/>
        </p:nvSpPr>
        <p:spPr>
          <a:xfrm>
            <a:off x="4188000" y="2175899"/>
            <a:ext cx="2940631" cy="238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algn="r" defTabSz="457200">
              <a:lnSpc>
                <a:spcPct val="120000"/>
              </a:lnSpc>
              <a:defRPr sz="1000" cap="all" spc="360">
                <a:solidFill>
                  <a:srgbClr val="FFFFFF"/>
                </a:solidFill>
                <a:latin typeface="Helvetica Neue Medium"/>
                <a:ea typeface="Helvetica Neue Medium"/>
                <a:cs typeface="Helvetica Neue Medium"/>
                <a:sym typeface="Helvetica Neue Medium"/>
              </a:defRPr>
            </a:lvl1pPr>
          </a:lstStyle>
          <a:p>
            <a:r>
              <a:t>web-Designer</a:t>
            </a:r>
          </a:p>
        </p:txBody>
      </p:sp>
      <p:pic>
        <p:nvPicPr>
          <p:cNvPr id="570" name="Group 10.png" descr="Group 10.png"/>
          <p:cNvPicPr>
            <a:picLocks noChangeAspect="1"/>
          </p:cNvPicPr>
          <p:nvPr/>
        </p:nvPicPr>
        <p:blipFill>
          <a:blip r:embed="rId3"/>
          <a:stretch>
            <a:fillRect/>
          </a:stretch>
        </p:blipFill>
        <p:spPr>
          <a:xfrm>
            <a:off x="704934" y="3427455"/>
            <a:ext cx="276241" cy="276241"/>
          </a:xfrm>
          <a:prstGeom prst="rect">
            <a:avLst/>
          </a:prstGeom>
          <a:ln w="12700">
            <a:miter lim="400000"/>
          </a:ln>
        </p:spPr>
      </p:pic>
      <p:pic>
        <p:nvPicPr>
          <p:cNvPr id="571" name="Group 12.png" descr="Group 12.png"/>
          <p:cNvPicPr>
            <a:picLocks noChangeAspect="1"/>
          </p:cNvPicPr>
          <p:nvPr/>
        </p:nvPicPr>
        <p:blipFill>
          <a:blip r:embed="rId4"/>
          <a:srcRect l="9013" t="9013" r="9013" b="9013"/>
          <a:stretch>
            <a:fillRect/>
          </a:stretch>
        </p:blipFill>
        <p:spPr>
          <a:xfrm>
            <a:off x="679265" y="4040504"/>
            <a:ext cx="317987" cy="317987"/>
          </a:xfrm>
          <a:prstGeom prst="rect">
            <a:avLst/>
          </a:prstGeom>
          <a:ln w="12700">
            <a:miter lim="400000"/>
          </a:ln>
        </p:spPr>
      </p:pic>
      <p:pic>
        <p:nvPicPr>
          <p:cNvPr id="572" name="Group 13.png" descr="Group 13.png"/>
          <p:cNvPicPr>
            <a:picLocks noChangeAspect="1"/>
          </p:cNvPicPr>
          <p:nvPr/>
        </p:nvPicPr>
        <p:blipFill>
          <a:blip r:embed="rId5"/>
          <a:stretch>
            <a:fillRect/>
          </a:stretch>
        </p:blipFill>
        <p:spPr>
          <a:xfrm>
            <a:off x="705773" y="3142499"/>
            <a:ext cx="274563" cy="274564"/>
          </a:xfrm>
          <a:prstGeom prst="rect">
            <a:avLst/>
          </a:prstGeom>
          <a:ln w="12700">
            <a:miter lim="400000"/>
          </a:ln>
        </p:spPr>
      </p:pic>
      <p:pic>
        <p:nvPicPr>
          <p:cNvPr id="573" name="Group 11.png" descr="Group 11.png"/>
          <p:cNvPicPr>
            <a:picLocks noChangeAspect="1"/>
          </p:cNvPicPr>
          <p:nvPr/>
        </p:nvPicPr>
        <p:blipFill>
          <a:blip r:embed="rId6"/>
          <a:stretch>
            <a:fillRect/>
          </a:stretch>
        </p:blipFill>
        <p:spPr>
          <a:xfrm>
            <a:off x="679849" y="3706369"/>
            <a:ext cx="334372" cy="334372"/>
          </a:xfrm>
          <a:prstGeom prst="rect">
            <a:avLst/>
          </a:prstGeom>
          <a:ln w="12700">
            <a:miter lim="400000"/>
          </a:ln>
        </p:spPr>
      </p:pic>
      <p:sp>
        <p:nvSpPr>
          <p:cNvPr id="574" name="Contact"/>
          <p:cNvSpPr txBox="1"/>
          <p:nvPr/>
        </p:nvSpPr>
        <p:spPr>
          <a:xfrm>
            <a:off x="745165" y="2777620"/>
            <a:ext cx="1314248" cy="238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defTabSz="457200">
              <a:lnSpc>
                <a:spcPct val="120000"/>
              </a:lnSpc>
              <a:defRPr sz="1400" cap="all" spc="168">
                <a:latin typeface="Helvetica Neue"/>
                <a:ea typeface="Helvetica Neue"/>
                <a:cs typeface="Helvetica Neue"/>
                <a:sym typeface="Helvetica Neue"/>
              </a:defRPr>
            </a:lvl1pPr>
          </a:lstStyle>
          <a:p>
            <a:r>
              <a:t>Contact</a:t>
            </a:r>
          </a:p>
        </p:txBody>
      </p:sp>
      <p:sp>
        <p:nvSpPr>
          <p:cNvPr id="575" name="About me"/>
          <p:cNvSpPr txBox="1"/>
          <p:nvPr/>
        </p:nvSpPr>
        <p:spPr>
          <a:xfrm>
            <a:off x="2989618" y="2777620"/>
            <a:ext cx="2180583" cy="238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defTabSz="457200">
              <a:lnSpc>
                <a:spcPct val="120000"/>
              </a:lnSpc>
              <a:defRPr sz="1400" cap="all" spc="168">
                <a:latin typeface="Helvetica Neue"/>
                <a:ea typeface="Helvetica Neue"/>
                <a:cs typeface="Helvetica Neue"/>
                <a:sym typeface="Helvetica Neue"/>
              </a:defRPr>
            </a:lvl1pPr>
          </a:lstStyle>
          <a:p>
            <a:r>
              <a:t>About me</a:t>
            </a:r>
          </a:p>
        </p:txBody>
      </p:sp>
      <p:sp>
        <p:nvSpPr>
          <p:cNvPr id="576" name="Lorem ipsum dolor sit amet, consectetur adipiscing elit. Aliquam ac bibendum dui. Proin convallis libero id diam porta, facilisis varius velit tempus. Mauris semper, sem sit amet semper porttitor, lectus enim vehicula enim, vel scelerisque metus ligula i"/>
          <p:cNvSpPr txBox="1"/>
          <p:nvPr/>
        </p:nvSpPr>
        <p:spPr>
          <a:xfrm>
            <a:off x="2989618" y="3120735"/>
            <a:ext cx="4142468" cy="12378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algn="just" defTabSz="457200">
              <a:lnSpc>
                <a:spcPct val="120000"/>
              </a:lnSpc>
              <a:defRPr sz="800">
                <a:latin typeface="Helvetica Neue Light"/>
                <a:ea typeface="Helvetica Neue Light"/>
                <a:cs typeface="Helvetica Neue Light"/>
                <a:sym typeface="Helvetica Neue Light"/>
              </a:defRPr>
            </a:lvl1pPr>
          </a:lstStyle>
          <a:p>
            <a:r>
              <a:t>Lorem ipsum dolor sit amet, consectetur adipiscing elit. Aliquam ac bibendum dui. Proin convallis libero id diam porta, facilisis varius velit tempus. Mauris semper, sem sit amet semper porttitor, lectus enim vehicula enim, vel scelerisque metus ligula id nibh. Nullam vitae sem fermentum, dignissim dui eget, luctus ex. Nullam vitae sem fermentum, dignissim dui eget, luctus ex.Lorem ipsum dolor sit amet, consectetur adipiscing elit. Aliquam ac bibendum dui. Proin convallis libero id diam porta, facilisis varius velit tempus. Mauris semper, sem sit amet semper porttitor, lectus enim vehicula enim, vel scelerisque metus ligula id nibh. Nullam vitae sem fermentum, dignissim dui eget, luctus ex.</a:t>
            </a:r>
          </a:p>
        </p:txBody>
      </p:sp>
      <p:sp>
        <p:nvSpPr>
          <p:cNvPr id="577" name="+0857 632 645"/>
          <p:cNvSpPr txBox="1"/>
          <p:nvPr/>
        </p:nvSpPr>
        <p:spPr>
          <a:xfrm>
            <a:off x="970848" y="3135378"/>
            <a:ext cx="1331171" cy="2888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457200">
              <a:defRPr sz="800">
                <a:latin typeface="Helvetica Neue"/>
                <a:ea typeface="Helvetica Neue"/>
                <a:cs typeface="Helvetica Neue"/>
                <a:sym typeface="Helvetica Neue"/>
              </a:defRPr>
            </a:lvl1pPr>
          </a:lstStyle>
          <a:p>
            <a:r>
              <a:t>+0857 632 645</a:t>
            </a:r>
          </a:p>
        </p:txBody>
      </p:sp>
      <p:sp>
        <p:nvSpPr>
          <p:cNvPr id="578" name="yourmail@mail.com"/>
          <p:cNvSpPr txBox="1"/>
          <p:nvPr/>
        </p:nvSpPr>
        <p:spPr>
          <a:xfrm>
            <a:off x="980374" y="3421162"/>
            <a:ext cx="1752137" cy="2888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457200">
              <a:defRPr sz="800">
                <a:latin typeface="Helvetica Neue"/>
                <a:ea typeface="Helvetica Neue"/>
                <a:cs typeface="Helvetica Neue"/>
                <a:sym typeface="Helvetica Neue"/>
              </a:defRPr>
            </a:lvl1pPr>
          </a:lstStyle>
          <a:p>
            <a:r>
              <a:t>yourmail@mail.com</a:t>
            </a:r>
          </a:p>
        </p:txBody>
      </p:sp>
      <p:sp>
        <p:nvSpPr>
          <p:cNvPr id="579" name="www.website.com"/>
          <p:cNvSpPr txBox="1"/>
          <p:nvPr/>
        </p:nvSpPr>
        <p:spPr>
          <a:xfrm>
            <a:off x="993250" y="3729068"/>
            <a:ext cx="1752137" cy="2888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457200">
              <a:defRPr sz="800">
                <a:latin typeface="Helvetica Neue"/>
                <a:ea typeface="Helvetica Neue"/>
                <a:cs typeface="Helvetica Neue"/>
                <a:sym typeface="Helvetica Neue"/>
              </a:defRPr>
            </a:lvl1pPr>
          </a:lstStyle>
          <a:p>
            <a:r>
              <a:t>www.website.com</a:t>
            </a:r>
          </a:p>
        </p:txBody>
      </p:sp>
      <p:sp>
        <p:nvSpPr>
          <p:cNvPr id="580" name="123 Street name, City"/>
          <p:cNvSpPr txBox="1"/>
          <p:nvPr/>
        </p:nvSpPr>
        <p:spPr>
          <a:xfrm>
            <a:off x="980374" y="4055127"/>
            <a:ext cx="1528975" cy="2888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lvl1pPr defTabSz="457200">
              <a:defRPr sz="800">
                <a:latin typeface="Helvetica Neue"/>
                <a:ea typeface="Helvetica Neue"/>
                <a:cs typeface="Helvetica Neue"/>
                <a:sym typeface="Helvetica Neue"/>
              </a:defRPr>
            </a:lvl1pPr>
          </a:lstStyle>
          <a:p>
            <a:r>
              <a:t>123 Street name, City</a:t>
            </a:r>
          </a:p>
        </p:txBody>
      </p:sp>
      <p:sp>
        <p:nvSpPr>
          <p:cNvPr id="581" name="Линия"/>
          <p:cNvSpPr/>
          <p:nvPr/>
        </p:nvSpPr>
        <p:spPr>
          <a:xfrm>
            <a:off x="753449" y="4615923"/>
            <a:ext cx="6386921" cy="1"/>
          </a:xfrm>
          <a:prstGeom prst="line">
            <a:avLst/>
          </a:prstGeom>
          <a:ln>
            <a:solidFill>
              <a:srgbClr val="D5D5D5"/>
            </a:solidFill>
            <a:miter lim="400000"/>
          </a:ln>
        </p:spPr>
        <p:txBody>
          <a:bodyPr lIns="50800" tIns="50800" rIns="50800" bIns="50800"/>
          <a:lstStyle/>
          <a:p>
            <a:pPr defTabSz="457200">
              <a:defRPr sz="1100">
                <a:latin typeface="Helvetica Neue"/>
                <a:ea typeface="Helvetica Neue"/>
                <a:cs typeface="Helvetica Neue"/>
                <a:sym typeface="Helvetica Neue"/>
              </a:defRPr>
            </a:pPr>
            <a:endParaRPr/>
          </a:p>
        </p:txBody>
      </p:sp>
      <p:sp>
        <p:nvSpPr>
          <p:cNvPr id="582" name="Линия"/>
          <p:cNvSpPr/>
          <p:nvPr/>
        </p:nvSpPr>
        <p:spPr>
          <a:xfrm flipV="1">
            <a:off x="2754592" y="2777621"/>
            <a:ext cx="1" cy="1609140"/>
          </a:xfrm>
          <a:prstGeom prst="line">
            <a:avLst/>
          </a:prstGeom>
          <a:ln>
            <a:solidFill>
              <a:srgbClr val="D5D5D5"/>
            </a:solidFill>
            <a:miter lim="400000"/>
          </a:ln>
        </p:spPr>
        <p:txBody>
          <a:bodyPr lIns="50800" tIns="50800" rIns="50800" bIns="50800"/>
          <a:lstStyle/>
          <a:p>
            <a:pPr defTabSz="457200">
              <a:defRPr sz="1100">
                <a:latin typeface="Helvetica Neue"/>
                <a:ea typeface="Helvetica Neue"/>
                <a:cs typeface="Helvetica Neue"/>
                <a:sym typeface="Helvetica Neue"/>
              </a:defRPr>
            </a:pPr>
            <a:endParaRPr/>
          </a:p>
        </p:txBody>
      </p:sp>
      <p:sp>
        <p:nvSpPr>
          <p:cNvPr id="583" name="Линия"/>
          <p:cNvSpPr/>
          <p:nvPr/>
        </p:nvSpPr>
        <p:spPr>
          <a:xfrm flipV="1">
            <a:off x="2754592" y="4862882"/>
            <a:ext cx="1" cy="5968785"/>
          </a:xfrm>
          <a:prstGeom prst="line">
            <a:avLst/>
          </a:prstGeom>
          <a:ln>
            <a:solidFill>
              <a:srgbClr val="D5D5D5"/>
            </a:solidFill>
            <a:miter lim="400000"/>
          </a:ln>
        </p:spPr>
        <p:txBody>
          <a:bodyPr lIns="50800" tIns="50800" rIns="50800" bIns="50800"/>
          <a:lstStyle/>
          <a:p>
            <a:pPr defTabSz="457200">
              <a:defRPr sz="1100">
                <a:latin typeface="Helvetica Neue"/>
                <a:ea typeface="Helvetica Neue"/>
                <a:cs typeface="Helvetica Neue"/>
                <a:sym typeface="Helvetica Neue"/>
              </a:defRPr>
            </a:pPr>
            <a:endParaRPr/>
          </a:p>
        </p:txBody>
      </p:sp>
      <p:sp>
        <p:nvSpPr>
          <p:cNvPr id="584" name="References"/>
          <p:cNvSpPr txBox="1"/>
          <p:nvPr/>
        </p:nvSpPr>
        <p:spPr>
          <a:xfrm>
            <a:off x="2989618" y="9567522"/>
            <a:ext cx="2180583" cy="238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defTabSz="457200">
              <a:lnSpc>
                <a:spcPct val="120000"/>
              </a:lnSpc>
              <a:defRPr sz="1400" cap="all" spc="168">
                <a:latin typeface="Helvetica Neue"/>
                <a:ea typeface="Helvetica Neue"/>
                <a:cs typeface="Helvetica Neue"/>
                <a:sym typeface="Helvetica Neue"/>
              </a:defRPr>
            </a:lvl1pPr>
          </a:lstStyle>
          <a:p>
            <a:r>
              <a:t>References</a:t>
            </a:r>
          </a:p>
        </p:txBody>
      </p:sp>
      <p:grpSp>
        <p:nvGrpSpPr>
          <p:cNvPr id="590" name="Сгруппировать"/>
          <p:cNvGrpSpPr/>
          <p:nvPr/>
        </p:nvGrpSpPr>
        <p:grpSpPr>
          <a:xfrm>
            <a:off x="2995566" y="9859695"/>
            <a:ext cx="1865972" cy="953771"/>
            <a:chOff x="0" y="0"/>
            <a:chExt cx="1865970" cy="953769"/>
          </a:xfrm>
        </p:grpSpPr>
        <p:sp>
          <p:nvSpPr>
            <p:cNvPr id="585" name="Alonso davis"/>
            <p:cNvSpPr txBox="1"/>
            <p:nvPr/>
          </p:nvSpPr>
          <p:spPr>
            <a:xfrm>
              <a:off x="0" y="0"/>
              <a:ext cx="1722563" cy="2649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cap="all" spc="45">
                  <a:latin typeface="Helvetica Neue Medium"/>
                  <a:ea typeface="Helvetica Neue Medium"/>
                  <a:cs typeface="Helvetica Neue Medium"/>
                  <a:sym typeface="Helvetica Neue Medium"/>
                </a:defRPr>
              </a:lvl1pPr>
            </a:lstStyle>
            <a:p>
              <a:r>
                <a:t>Alonso davis</a:t>
              </a:r>
            </a:p>
          </p:txBody>
        </p:sp>
        <p:sp>
          <p:nvSpPr>
            <p:cNvPr id="586" name="Professional title"/>
            <p:cNvSpPr txBox="1"/>
            <p:nvPr/>
          </p:nvSpPr>
          <p:spPr>
            <a:xfrm>
              <a:off x="0" y="225216"/>
              <a:ext cx="1516110" cy="19870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a:latin typeface="Helvetica Neue"/>
                  <a:ea typeface="Helvetica Neue"/>
                  <a:cs typeface="Helvetica Neue"/>
                  <a:sym typeface="Helvetica Neue"/>
                </a:defRPr>
              </a:lvl1pPr>
            </a:lstStyle>
            <a:p>
              <a:r>
                <a:t>Professional title</a:t>
              </a:r>
            </a:p>
          </p:txBody>
        </p:sp>
        <p:sp>
          <p:nvSpPr>
            <p:cNvPr id="587" name="Company name"/>
            <p:cNvSpPr txBox="1"/>
            <p:nvPr/>
          </p:nvSpPr>
          <p:spPr>
            <a:xfrm>
              <a:off x="0" y="357655"/>
              <a:ext cx="1865971" cy="2649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800">
                  <a:latin typeface="Helvetica Neue Light"/>
                  <a:ea typeface="Helvetica Neue Light"/>
                  <a:cs typeface="Helvetica Neue Light"/>
                  <a:sym typeface="Helvetica Neue Light"/>
                </a:defRPr>
              </a:lvl1pPr>
            </a:lstStyle>
            <a:p>
              <a:r>
                <a:t>Company name</a:t>
              </a:r>
            </a:p>
          </p:txBody>
        </p:sp>
        <p:sp>
          <p:nvSpPr>
            <p:cNvPr id="588" name="285-746-9487"/>
            <p:cNvSpPr txBox="1"/>
            <p:nvPr/>
          </p:nvSpPr>
          <p:spPr>
            <a:xfrm>
              <a:off x="0" y="529905"/>
              <a:ext cx="1865971" cy="2649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800">
                  <a:latin typeface="Helvetica Neue Light"/>
                  <a:ea typeface="Helvetica Neue Light"/>
                  <a:cs typeface="Helvetica Neue Light"/>
                  <a:sym typeface="Helvetica Neue Light"/>
                </a:defRPr>
              </a:lvl1pPr>
            </a:lstStyle>
            <a:p>
              <a:r>
                <a:t>285-746-9487</a:t>
              </a:r>
            </a:p>
          </p:txBody>
        </p:sp>
        <p:sp>
          <p:nvSpPr>
            <p:cNvPr id="589" name="mail@mial.com"/>
            <p:cNvSpPr txBox="1"/>
            <p:nvPr/>
          </p:nvSpPr>
          <p:spPr>
            <a:xfrm>
              <a:off x="0" y="688792"/>
              <a:ext cx="1865971" cy="2649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800">
                  <a:latin typeface="Helvetica Neue Light"/>
                  <a:ea typeface="Helvetica Neue Light"/>
                  <a:cs typeface="Helvetica Neue Light"/>
                  <a:sym typeface="Helvetica Neue Light"/>
                </a:defRPr>
              </a:lvl1pPr>
            </a:lstStyle>
            <a:p>
              <a:r>
                <a:t>mail@mial.com</a:t>
              </a:r>
            </a:p>
          </p:txBody>
        </p:sp>
      </p:grpSp>
      <p:grpSp>
        <p:nvGrpSpPr>
          <p:cNvPr id="596" name="Сгруппировать"/>
          <p:cNvGrpSpPr/>
          <p:nvPr/>
        </p:nvGrpSpPr>
        <p:grpSpPr>
          <a:xfrm>
            <a:off x="4582244" y="9859695"/>
            <a:ext cx="1865972" cy="953771"/>
            <a:chOff x="0" y="0"/>
            <a:chExt cx="1865970" cy="953769"/>
          </a:xfrm>
        </p:grpSpPr>
        <p:sp>
          <p:nvSpPr>
            <p:cNvPr id="591" name="Alonso davis"/>
            <p:cNvSpPr txBox="1"/>
            <p:nvPr/>
          </p:nvSpPr>
          <p:spPr>
            <a:xfrm>
              <a:off x="0" y="0"/>
              <a:ext cx="1722563" cy="2649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cap="all" spc="45">
                  <a:latin typeface="Helvetica Neue Medium"/>
                  <a:ea typeface="Helvetica Neue Medium"/>
                  <a:cs typeface="Helvetica Neue Medium"/>
                  <a:sym typeface="Helvetica Neue Medium"/>
                </a:defRPr>
              </a:lvl1pPr>
            </a:lstStyle>
            <a:p>
              <a:r>
                <a:t>Alonso davis</a:t>
              </a:r>
            </a:p>
          </p:txBody>
        </p:sp>
        <p:sp>
          <p:nvSpPr>
            <p:cNvPr id="592" name="Professional title"/>
            <p:cNvSpPr txBox="1"/>
            <p:nvPr/>
          </p:nvSpPr>
          <p:spPr>
            <a:xfrm>
              <a:off x="0" y="225216"/>
              <a:ext cx="1516110" cy="19870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a:latin typeface="Helvetica Neue"/>
                  <a:ea typeface="Helvetica Neue"/>
                  <a:cs typeface="Helvetica Neue"/>
                  <a:sym typeface="Helvetica Neue"/>
                </a:defRPr>
              </a:lvl1pPr>
            </a:lstStyle>
            <a:p>
              <a:r>
                <a:t>Professional title</a:t>
              </a:r>
            </a:p>
          </p:txBody>
        </p:sp>
        <p:sp>
          <p:nvSpPr>
            <p:cNvPr id="593" name="Company name"/>
            <p:cNvSpPr txBox="1"/>
            <p:nvPr/>
          </p:nvSpPr>
          <p:spPr>
            <a:xfrm>
              <a:off x="0" y="357655"/>
              <a:ext cx="1865971" cy="2649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800">
                  <a:latin typeface="Helvetica Neue Light"/>
                  <a:ea typeface="Helvetica Neue Light"/>
                  <a:cs typeface="Helvetica Neue Light"/>
                  <a:sym typeface="Helvetica Neue Light"/>
                </a:defRPr>
              </a:lvl1pPr>
            </a:lstStyle>
            <a:p>
              <a:r>
                <a:t>Company name</a:t>
              </a:r>
            </a:p>
          </p:txBody>
        </p:sp>
        <p:sp>
          <p:nvSpPr>
            <p:cNvPr id="594" name="285-746-9487"/>
            <p:cNvSpPr txBox="1"/>
            <p:nvPr/>
          </p:nvSpPr>
          <p:spPr>
            <a:xfrm>
              <a:off x="0" y="529905"/>
              <a:ext cx="1865971" cy="2649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800">
                  <a:latin typeface="Helvetica Neue Light"/>
                  <a:ea typeface="Helvetica Neue Light"/>
                  <a:cs typeface="Helvetica Neue Light"/>
                  <a:sym typeface="Helvetica Neue Light"/>
                </a:defRPr>
              </a:lvl1pPr>
            </a:lstStyle>
            <a:p>
              <a:r>
                <a:t>285-746-9487</a:t>
              </a:r>
            </a:p>
          </p:txBody>
        </p:sp>
        <p:sp>
          <p:nvSpPr>
            <p:cNvPr id="595" name="mail@mial.com"/>
            <p:cNvSpPr txBox="1"/>
            <p:nvPr/>
          </p:nvSpPr>
          <p:spPr>
            <a:xfrm>
              <a:off x="0" y="688792"/>
              <a:ext cx="1865971" cy="2649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800">
                  <a:latin typeface="Helvetica Neue Light"/>
                  <a:ea typeface="Helvetica Neue Light"/>
                  <a:cs typeface="Helvetica Neue Light"/>
                  <a:sym typeface="Helvetica Neue Light"/>
                </a:defRPr>
              </a:lvl1pPr>
            </a:lstStyle>
            <a:p>
              <a:r>
                <a:t>mail@mial.com</a:t>
              </a:r>
            </a:p>
          </p:txBody>
        </p:sp>
      </p:grpSp>
      <p:grpSp>
        <p:nvGrpSpPr>
          <p:cNvPr id="602" name="Сгруппировать"/>
          <p:cNvGrpSpPr/>
          <p:nvPr/>
        </p:nvGrpSpPr>
        <p:grpSpPr>
          <a:xfrm>
            <a:off x="6199099" y="9859695"/>
            <a:ext cx="1865972" cy="953771"/>
            <a:chOff x="0" y="0"/>
            <a:chExt cx="1865970" cy="953769"/>
          </a:xfrm>
        </p:grpSpPr>
        <p:sp>
          <p:nvSpPr>
            <p:cNvPr id="597" name="Alonso davis"/>
            <p:cNvSpPr txBox="1"/>
            <p:nvPr/>
          </p:nvSpPr>
          <p:spPr>
            <a:xfrm>
              <a:off x="0" y="0"/>
              <a:ext cx="1722563" cy="2649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cap="all" spc="45">
                  <a:latin typeface="Helvetica Neue Medium"/>
                  <a:ea typeface="Helvetica Neue Medium"/>
                  <a:cs typeface="Helvetica Neue Medium"/>
                  <a:sym typeface="Helvetica Neue Medium"/>
                </a:defRPr>
              </a:lvl1pPr>
            </a:lstStyle>
            <a:p>
              <a:r>
                <a:t>Alonso davis</a:t>
              </a:r>
            </a:p>
          </p:txBody>
        </p:sp>
        <p:sp>
          <p:nvSpPr>
            <p:cNvPr id="598" name="Professional title"/>
            <p:cNvSpPr txBox="1"/>
            <p:nvPr/>
          </p:nvSpPr>
          <p:spPr>
            <a:xfrm>
              <a:off x="0" y="225216"/>
              <a:ext cx="1516110" cy="19870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a:latin typeface="Helvetica Neue"/>
                  <a:ea typeface="Helvetica Neue"/>
                  <a:cs typeface="Helvetica Neue"/>
                  <a:sym typeface="Helvetica Neue"/>
                </a:defRPr>
              </a:lvl1pPr>
            </a:lstStyle>
            <a:p>
              <a:r>
                <a:t>Professional title</a:t>
              </a:r>
            </a:p>
          </p:txBody>
        </p:sp>
        <p:sp>
          <p:nvSpPr>
            <p:cNvPr id="599" name="Company name"/>
            <p:cNvSpPr txBox="1"/>
            <p:nvPr/>
          </p:nvSpPr>
          <p:spPr>
            <a:xfrm>
              <a:off x="0" y="357655"/>
              <a:ext cx="1865971" cy="2649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800">
                  <a:latin typeface="Helvetica Neue Light"/>
                  <a:ea typeface="Helvetica Neue Light"/>
                  <a:cs typeface="Helvetica Neue Light"/>
                  <a:sym typeface="Helvetica Neue Light"/>
                </a:defRPr>
              </a:lvl1pPr>
            </a:lstStyle>
            <a:p>
              <a:r>
                <a:t>Company name</a:t>
              </a:r>
            </a:p>
          </p:txBody>
        </p:sp>
        <p:sp>
          <p:nvSpPr>
            <p:cNvPr id="600" name="285-746-9487"/>
            <p:cNvSpPr txBox="1"/>
            <p:nvPr/>
          </p:nvSpPr>
          <p:spPr>
            <a:xfrm>
              <a:off x="0" y="529905"/>
              <a:ext cx="1865971" cy="2649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800">
                  <a:latin typeface="Helvetica Neue Light"/>
                  <a:ea typeface="Helvetica Neue Light"/>
                  <a:cs typeface="Helvetica Neue Light"/>
                  <a:sym typeface="Helvetica Neue Light"/>
                </a:defRPr>
              </a:lvl1pPr>
            </a:lstStyle>
            <a:p>
              <a:r>
                <a:t>285-746-9487</a:t>
              </a:r>
            </a:p>
          </p:txBody>
        </p:sp>
        <p:sp>
          <p:nvSpPr>
            <p:cNvPr id="601" name="mail@mial.com"/>
            <p:cNvSpPr txBox="1"/>
            <p:nvPr/>
          </p:nvSpPr>
          <p:spPr>
            <a:xfrm>
              <a:off x="0" y="688792"/>
              <a:ext cx="1865971" cy="2649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800">
                  <a:latin typeface="Helvetica Neue Light"/>
                  <a:ea typeface="Helvetica Neue Light"/>
                  <a:cs typeface="Helvetica Neue Light"/>
                  <a:sym typeface="Helvetica Neue Light"/>
                </a:defRPr>
              </a:lvl1pPr>
            </a:lstStyle>
            <a:p>
              <a:r>
                <a:t>mail@mial.com</a:t>
              </a:r>
            </a:p>
          </p:txBody>
        </p:sp>
      </p:grpSp>
      <p:sp>
        <p:nvSpPr>
          <p:cNvPr id="603" name="Линия"/>
          <p:cNvSpPr/>
          <p:nvPr/>
        </p:nvSpPr>
        <p:spPr>
          <a:xfrm>
            <a:off x="3008820" y="9303974"/>
            <a:ext cx="4131550" cy="1"/>
          </a:xfrm>
          <a:prstGeom prst="line">
            <a:avLst/>
          </a:prstGeom>
          <a:ln>
            <a:solidFill>
              <a:srgbClr val="D5D5D5"/>
            </a:solidFill>
            <a:miter lim="400000"/>
          </a:ln>
        </p:spPr>
        <p:txBody>
          <a:bodyPr lIns="50800" tIns="50800" rIns="50800" bIns="50800"/>
          <a:lstStyle/>
          <a:p>
            <a:pPr defTabSz="457200">
              <a:defRPr sz="1100">
                <a:latin typeface="Helvetica Neue"/>
                <a:ea typeface="Helvetica Neue"/>
                <a:cs typeface="Helvetica Neue"/>
                <a:sym typeface="Helvetica Neue"/>
              </a:defRPr>
            </a:pPr>
            <a:endParaRPr/>
          </a:p>
        </p:txBody>
      </p:sp>
      <p:sp>
        <p:nvSpPr>
          <p:cNvPr id="604" name="Experience"/>
          <p:cNvSpPr txBox="1"/>
          <p:nvPr/>
        </p:nvSpPr>
        <p:spPr>
          <a:xfrm>
            <a:off x="2989618" y="4889389"/>
            <a:ext cx="2180583" cy="238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defTabSz="457200">
              <a:lnSpc>
                <a:spcPct val="120000"/>
              </a:lnSpc>
              <a:defRPr sz="1400" cap="all" spc="168">
                <a:latin typeface="Helvetica Neue"/>
                <a:ea typeface="Helvetica Neue"/>
                <a:cs typeface="Helvetica Neue"/>
                <a:sym typeface="Helvetica Neue"/>
              </a:defRPr>
            </a:lvl1pPr>
          </a:lstStyle>
          <a:p>
            <a:r>
              <a:t>Experience</a:t>
            </a:r>
          </a:p>
        </p:txBody>
      </p:sp>
      <p:sp>
        <p:nvSpPr>
          <p:cNvPr id="605" name="Education"/>
          <p:cNvSpPr txBox="1"/>
          <p:nvPr/>
        </p:nvSpPr>
        <p:spPr>
          <a:xfrm>
            <a:off x="745165" y="4889389"/>
            <a:ext cx="1314248" cy="238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defTabSz="457200">
              <a:lnSpc>
                <a:spcPct val="120000"/>
              </a:lnSpc>
              <a:defRPr sz="1400" cap="all" spc="168">
                <a:latin typeface="Helvetica Neue"/>
                <a:ea typeface="Helvetica Neue"/>
                <a:cs typeface="Helvetica Neue"/>
                <a:sym typeface="Helvetica Neue"/>
              </a:defRPr>
            </a:lvl1pPr>
          </a:lstStyle>
          <a:p>
            <a:r>
              <a:t>Education</a:t>
            </a:r>
          </a:p>
        </p:txBody>
      </p:sp>
      <p:sp>
        <p:nvSpPr>
          <p:cNvPr id="606" name="Enter your degree"/>
          <p:cNvSpPr txBox="1"/>
          <p:nvPr/>
        </p:nvSpPr>
        <p:spPr>
          <a:xfrm>
            <a:off x="745165" y="5247381"/>
            <a:ext cx="1722564" cy="2649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defTabSz="457200">
              <a:defRPr sz="900" cap="all" spc="45">
                <a:latin typeface="Helvetica Neue Medium"/>
                <a:ea typeface="Helvetica Neue Medium"/>
                <a:cs typeface="Helvetica Neue Medium"/>
                <a:sym typeface="Helvetica Neue Medium"/>
              </a:defRPr>
            </a:lvl1pPr>
          </a:lstStyle>
          <a:p>
            <a:r>
              <a:t>Enter your degree</a:t>
            </a:r>
          </a:p>
        </p:txBody>
      </p:sp>
      <p:sp>
        <p:nvSpPr>
          <p:cNvPr id="607" name="Name of university"/>
          <p:cNvSpPr txBox="1"/>
          <p:nvPr/>
        </p:nvSpPr>
        <p:spPr>
          <a:xfrm>
            <a:off x="745165" y="5446090"/>
            <a:ext cx="1865972" cy="2649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defTabSz="457200">
              <a:defRPr sz="900">
                <a:latin typeface="Helvetica Neue"/>
                <a:ea typeface="Helvetica Neue"/>
                <a:cs typeface="Helvetica Neue"/>
                <a:sym typeface="Helvetica Neue"/>
              </a:defRPr>
            </a:lvl1pPr>
          </a:lstStyle>
          <a:p>
            <a:r>
              <a:t>Name of university</a:t>
            </a:r>
          </a:p>
        </p:txBody>
      </p:sp>
      <p:sp>
        <p:nvSpPr>
          <p:cNvPr id="608" name="2010 = 2011"/>
          <p:cNvSpPr txBox="1"/>
          <p:nvPr/>
        </p:nvSpPr>
        <p:spPr>
          <a:xfrm>
            <a:off x="745165" y="5644798"/>
            <a:ext cx="1865972" cy="2649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defTabSz="457200">
              <a:defRPr sz="800">
                <a:latin typeface="Helvetica Neue Light"/>
                <a:ea typeface="Helvetica Neue Light"/>
                <a:cs typeface="Helvetica Neue Light"/>
                <a:sym typeface="Helvetica Neue Light"/>
              </a:defRPr>
            </a:lvl1pPr>
          </a:lstStyle>
          <a:p>
            <a:r>
              <a:t>2010 = 2011</a:t>
            </a:r>
          </a:p>
        </p:txBody>
      </p:sp>
      <p:grpSp>
        <p:nvGrpSpPr>
          <p:cNvPr id="612" name="Сгруппировать"/>
          <p:cNvGrpSpPr/>
          <p:nvPr/>
        </p:nvGrpSpPr>
        <p:grpSpPr>
          <a:xfrm>
            <a:off x="745165" y="5963085"/>
            <a:ext cx="1865972" cy="662395"/>
            <a:chOff x="0" y="0"/>
            <a:chExt cx="1865970" cy="662393"/>
          </a:xfrm>
        </p:grpSpPr>
        <p:sp>
          <p:nvSpPr>
            <p:cNvPr id="609" name="Enter your degree"/>
            <p:cNvSpPr txBox="1"/>
            <p:nvPr/>
          </p:nvSpPr>
          <p:spPr>
            <a:xfrm>
              <a:off x="0" y="0"/>
              <a:ext cx="1722563" cy="2649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cap="all" spc="45">
                  <a:latin typeface="Helvetica Neue Medium"/>
                  <a:ea typeface="Helvetica Neue Medium"/>
                  <a:cs typeface="Helvetica Neue Medium"/>
                  <a:sym typeface="Helvetica Neue Medium"/>
                </a:defRPr>
              </a:lvl1pPr>
            </a:lstStyle>
            <a:p>
              <a:r>
                <a:t>Enter your degree</a:t>
              </a:r>
            </a:p>
          </p:txBody>
        </p:sp>
        <p:sp>
          <p:nvSpPr>
            <p:cNvPr id="610" name="Name of university"/>
            <p:cNvSpPr txBox="1"/>
            <p:nvPr/>
          </p:nvSpPr>
          <p:spPr>
            <a:xfrm>
              <a:off x="0" y="198708"/>
              <a:ext cx="1865971" cy="2649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a:latin typeface="Helvetica Neue"/>
                  <a:ea typeface="Helvetica Neue"/>
                  <a:cs typeface="Helvetica Neue"/>
                  <a:sym typeface="Helvetica Neue"/>
                </a:defRPr>
              </a:lvl1pPr>
            </a:lstStyle>
            <a:p>
              <a:r>
                <a:t>Name of university</a:t>
              </a:r>
            </a:p>
          </p:txBody>
        </p:sp>
        <p:sp>
          <p:nvSpPr>
            <p:cNvPr id="611" name="2010 = 2011"/>
            <p:cNvSpPr txBox="1"/>
            <p:nvPr/>
          </p:nvSpPr>
          <p:spPr>
            <a:xfrm>
              <a:off x="0" y="397416"/>
              <a:ext cx="1865971" cy="2649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800">
                  <a:latin typeface="Helvetica Neue Light"/>
                  <a:ea typeface="Helvetica Neue Light"/>
                  <a:cs typeface="Helvetica Neue Light"/>
                  <a:sym typeface="Helvetica Neue Light"/>
                </a:defRPr>
              </a:lvl1pPr>
            </a:lstStyle>
            <a:p>
              <a:r>
                <a:t>2010 = 2011</a:t>
              </a:r>
            </a:p>
          </p:txBody>
        </p:sp>
      </p:grpSp>
      <p:grpSp>
        <p:nvGrpSpPr>
          <p:cNvPr id="622" name="Сгруппировать"/>
          <p:cNvGrpSpPr/>
          <p:nvPr/>
        </p:nvGrpSpPr>
        <p:grpSpPr>
          <a:xfrm>
            <a:off x="2989618" y="5247381"/>
            <a:ext cx="4142468" cy="1788818"/>
            <a:chOff x="0" y="0"/>
            <a:chExt cx="4142467" cy="1788816"/>
          </a:xfrm>
        </p:grpSpPr>
        <p:sp>
          <p:nvSpPr>
            <p:cNvPr id="613" name="Your job position title"/>
            <p:cNvSpPr txBox="1"/>
            <p:nvPr/>
          </p:nvSpPr>
          <p:spPr>
            <a:xfrm>
              <a:off x="0" y="0"/>
              <a:ext cx="1722563" cy="2649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cap="all" spc="45">
                  <a:latin typeface="Helvetica Neue Medium"/>
                  <a:ea typeface="Helvetica Neue Medium"/>
                  <a:cs typeface="Helvetica Neue Medium"/>
                  <a:sym typeface="Helvetica Neue Medium"/>
                </a:defRPr>
              </a:lvl1pPr>
            </a:lstStyle>
            <a:p>
              <a:r>
                <a:t>Your job position title</a:t>
              </a:r>
            </a:p>
          </p:txBody>
        </p:sp>
        <p:sp>
          <p:nvSpPr>
            <p:cNvPr id="614" name="Company name"/>
            <p:cNvSpPr txBox="1"/>
            <p:nvPr/>
          </p:nvSpPr>
          <p:spPr>
            <a:xfrm>
              <a:off x="2767" y="211962"/>
              <a:ext cx="1865972" cy="2649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a:latin typeface="Helvetica Neue"/>
                  <a:ea typeface="Helvetica Neue"/>
                  <a:cs typeface="Helvetica Neue"/>
                  <a:sym typeface="Helvetica Neue"/>
                </a:defRPr>
              </a:lvl1pPr>
            </a:lstStyle>
            <a:p>
              <a:r>
                <a:t>Company name</a:t>
              </a:r>
            </a:p>
          </p:txBody>
        </p:sp>
        <p:sp>
          <p:nvSpPr>
            <p:cNvPr id="615" name="2016-2018"/>
            <p:cNvSpPr txBox="1"/>
            <p:nvPr/>
          </p:nvSpPr>
          <p:spPr>
            <a:xfrm>
              <a:off x="2276496" y="0"/>
              <a:ext cx="1865972" cy="2649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algn="r" defTabSz="457200">
                <a:defRPr sz="900">
                  <a:latin typeface="Helvetica Neue Light"/>
                  <a:ea typeface="Helvetica Neue Light"/>
                  <a:cs typeface="Helvetica Neue Light"/>
                  <a:sym typeface="Helvetica Neue Light"/>
                </a:defRPr>
              </a:lvl1pPr>
            </a:lstStyle>
            <a:p>
              <a:r>
                <a:t>2016-2018</a:t>
              </a:r>
            </a:p>
          </p:txBody>
        </p:sp>
        <p:sp>
          <p:nvSpPr>
            <p:cNvPr id="616" name="Toronto/canada"/>
            <p:cNvSpPr txBox="1"/>
            <p:nvPr/>
          </p:nvSpPr>
          <p:spPr>
            <a:xfrm>
              <a:off x="2276496" y="198708"/>
              <a:ext cx="1865972" cy="2649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algn="r" defTabSz="457200">
                <a:defRPr sz="800">
                  <a:latin typeface="Helvetica Neue"/>
                  <a:ea typeface="Helvetica Neue"/>
                  <a:cs typeface="Helvetica Neue"/>
                  <a:sym typeface="Helvetica Neue"/>
                </a:defRPr>
              </a:lvl1pPr>
            </a:lstStyle>
            <a:p>
              <a:r>
                <a:t>Toronto/canada</a:t>
              </a:r>
            </a:p>
          </p:txBody>
        </p:sp>
        <p:sp>
          <p:nvSpPr>
            <p:cNvPr id="617" name="Lorem ipsum dolor sit amet, consectetur adipiscing elit. Aliquam ac bibendum dui. Proin convallis libero id diam porta, facilisis varius velit tempus. Mauris semper, sem sit amet semper porttitor, lectus enim vehicula enim, vel scelerisque metus ligula i"/>
            <p:cNvSpPr txBox="1"/>
            <p:nvPr/>
          </p:nvSpPr>
          <p:spPr>
            <a:xfrm>
              <a:off x="0" y="476939"/>
              <a:ext cx="4142468" cy="66239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Autofit/>
            </a:bodyPr>
            <a:lstStyle>
              <a:lvl1pPr algn="just" defTabSz="457200">
                <a:lnSpc>
                  <a:spcPct val="120000"/>
                </a:lnSpc>
                <a:defRPr sz="800">
                  <a:latin typeface="Helvetica Neue Light"/>
                  <a:ea typeface="Helvetica Neue Light"/>
                  <a:cs typeface="Helvetica Neue Light"/>
                  <a:sym typeface="Helvetica Neue Light"/>
                </a:defRPr>
              </a:lvl1pPr>
            </a:lstStyle>
            <a:p>
              <a:r>
                <a:t>Lorem ipsum dolor sit amet, consectetur adipiscing elit. Aliquam ac bibendum dui. Proin convallis libero id diam porta, facilisis varius velit tempus. Mauris semper, sem sit amet semper porttitor, lectus enim vehicula enim, vel scelerisque metus ligula id nibh. Nullam vitae sem fermentum, dignissim dui eget, luctus ex.</a:t>
              </a:r>
            </a:p>
          </p:txBody>
        </p:sp>
        <p:sp>
          <p:nvSpPr>
            <p:cNvPr id="618" name="Lorem ipsum dolor sit amet, consectetur adipiscing elit. Aliquam ac bibendum dui. Proin convallis libero id diam porta, facilisis varius velit tempus."/>
            <p:cNvSpPr txBox="1"/>
            <p:nvPr/>
          </p:nvSpPr>
          <p:spPr>
            <a:xfrm>
              <a:off x="410524" y="1166184"/>
              <a:ext cx="3731943" cy="2914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Autofit/>
            </a:bodyPr>
            <a:lstStyle>
              <a:lvl1pPr algn="just" defTabSz="457200">
                <a:lnSpc>
                  <a:spcPct val="120000"/>
                </a:lnSpc>
                <a:defRPr sz="800">
                  <a:latin typeface="Helvetica Neue Light"/>
                  <a:ea typeface="Helvetica Neue Light"/>
                  <a:cs typeface="Helvetica Neue Light"/>
                  <a:sym typeface="Helvetica Neue Light"/>
                </a:defRPr>
              </a:lvl1pPr>
            </a:lstStyle>
            <a:p>
              <a:r>
                <a:t>Lorem ipsum dolor sit amet, consectetur adipiscing elit. Aliquam ac bibendum dui. Proin convallis libero id diam porta, facilisis varius velit tempus.</a:t>
              </a:r>
            </a:p>
          </p:txBody>
        </p:sp>
        <p:sp>
          <p:nvSpPr>
            <p:cNvPr id="619" name="Кружок"/>
            <p:cNvSpPr/>
            <p:nvPr/>
          </p:nvSpPr>
          <p:spPr>
            <a:xfrm>
              <a:off x="296289" y="1219200"/>
              <a:ext cx="37571" cy="37570"/>
            </a:xfrm>
            <a:prstGeom prst="ellipse">
              <a:avLst/>
            </a:prstGeom>
            <a:solidFill>
              <a:srgbClr val="000000"/>
            </a:solidFill>
            <a:ln w="3175" cap="flat">
              <a:noFill/>
              <a:miter lim="400000"/>
            </a:ln>
            <a:effectLst/>
          </p:spPr>
          <p:txBody>
            <a:bodyPr wrap="square" lIns="50800" tIns="50800" rIns="50800" bIns="50800" numCol="1" anchor="ctr">
              <a:noAutofit/>
            </a:bodyPr>
            <a:lstStyle/>
            <a:p>
              <a:pPr algn="ctr" defTabSz="584200">
                <a:defRPr sz="1200">
                  <a:solidFill>
                    <a:srgbClr val="FFFFFF"/>
                  </a:solidFill>
                  <a:latin typeface="Helvetica Neue Medium"/>
                  <a:ea typeface="Helvetica Neue Medium"/>
                  <a:cs typeface="Helvetica Neue Medium"/>
                  <a:sym typeface="Helvetica Neue Medium"/>
                </a:defRPr>
              </a:pPr>
              <a:endParaRPr/>
            </a:p>
          </p:txBody>
        </p:sp>
        <p:sp>
          <p:nvSpPr>
            <p:cNvPr id="620" name="Кружок"/>
            <p:cNvSpPr/>
            <p:nvPr/>
          </p:nvSpPr>
          <p:spPr>
            <a:xfrm>
              <a:off x="296289" y="1550396"/>
              <a:ext cx="37571" cy="37571"/>
            </a:xfrm>
            <a:prstGeom prst="ellipse">
              <a:avLst/>
            </a:prstGeom>
            <a:solidFill>
              <a:srgbClr val="000000"/>
            </a:solidFill>
            <a:ln w="3175" cap="flat">
              <a:noFill/>
              <a:miter lim="400000"/>
            </a:ln>
            <a:effectLst/>
          </p:spPr>
          <p:txBody>
            <a:bodyPr wrap="square" lIns="50800" tIns="50800" rIns="50800" bIns="50800" numCol="1" anchor="ctr">
              <a:noAutofit/>
            </a:bodyPr>
            <a:lstStyle/>
            <a:p>
              <a:pPr algn="ctr" defTabSz="584200">
                <a:defRPr sz="1200">
                  <a:solidFill>
                    <a:srgbClr val="FFFFFF"/>
                  </a:solidFill>
                  <a:latin typeface="Helvetica Neue Medium"/>
                  <a:ea typeface="Helvetica Neue Medium"/>
                  <a:cs typeface="Helvetica Neue Medium"/>
                  <a:sym typeface="Helvetica Neue Medium"/>
                </a:defRPr>
              </a:pPr>
              <a:endParaRPr/>
            </a:p>
          </p:txBody>
        </p:sp>
        <p:sp>
          <p:nvSpPr>
            <p:cNvPr id="621" name="Lorem ipsum dolor sit amet, consectetur adipiscing elit."/>
            <p:cNvSpPr txBox="1"/>
            <p:nvPr/>
          </p:nvSpPr>
          <p:spPr>
            <a:xfrm>
              <a:off x="410524" y="1497381"/>
              <a:ext cx="3731943" cy="29143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Autofit/>
            </a:bodyPr>
            <a:lstStyle>
              <a:lvl1pPr algn="just" defTabSz="457200">
                <a:lnSpc>
                  <a:spcPct val="120000"/>
                </a:lnSpc>
                <a:defRPr sz="800">
                  <a:latin typeface="Helvetica Neue Light"/>
                  <a:ea typeface="Helvetica Neue Light"/>
                  <a:cs typeface="Helvetica Neue Light"/>
                  <a:sym typeface="Helvetica Neue Light"/>
                </a:defRPr>
              </a:lvl1pPr>
            </a:lstStyle>
            <a:p>
              <a:r>
                <a:t>Lorem ipsum dolor sit amet, consectetur adipiscing elit.</a:t>
              </a:r>
            </a:p>
          </p:txBody>
        </p:sp>
      </p:grpSp>
      <p:grpSp>
        <p:nvGrpSpPr>
          <p:cNvPr id="632" name="Сгруппировать"/>
          <p:cNvGrpSpPr/>
          <p:nvPr/>
        </p:nvGrpSpPr>
        <p:grpSpPr>
          <a:xfrm>
            <a:off x="2989618" y="7036198"/>
            <a:ext cx="4142468" cy="1788818"/>
            <a:chOff x="0" y="0"/>
            <a:chExt cx="4142467" cy="1788816"/>
          </a:xfrm>
        </p:grpSpPr>
        <p:sp>
          <p:nvSpPr>
            <p:cNvPr id="623" name="Your job position title"/>
            <p:cNvSpPr txBox="1"/>
            <p:nvPr/>
          </p:nvSpPr>
          <p:spPr>
            <a:xfrm>
              <a:off x="0" y="0"/>
              <a:ext cx="1722563" cy="2649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cap="all" spc="45">
                  <a:latin typeface="Helvetica Neue Medium"/>
                  <a:ea typeface="Helvetica Neue Medium"/>
                  <a:cs typeface="Helvetica Neue Medium"/>
                  <a:sym typeface="Helvetica Neue Medium"/>
                </a:defRPr>
              </a:lvl1pPr>
            </a:lstStyle>
            <a:p>
              <a:r>
                <a:t>Your job position title</a:t>
              </a:r>
            </a:p>
          </p:txBody>
        </p:sp>
        <p:sp>
          <p:nvSpPr>
            <p:cNvPr id="624" name="Company name"/>
            <p:cNvSpPr txBox="1"/>
            <p:nvPr/>
          </p:nvSpPr>
          <p:spPr>
            <a:xfrm>
              <a:off x="2767" y="211962"/>
              <a:ext cx="1865972" cy="2649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a:latin typeface="Helvetica Neue"/>
                  <a:ea typeface="Helvetica Neue"/>
                  <a:cs typeface="Helvetica Neue"/>
                  <a:sym typeface="Helvetica Neue"/>
                </a:defRPr>
              </a:lvl1pPr>
            </a:lstStyle>
            <a:p>
              <a:r>
                <a:t>Company name</a:t>
              </a:r>
            </a:p>
          </p:txBody>
        </p:sp>
        <p:sp>
          <p:nvSpPr>
            <p:cNvPr id="625" name="2016-2018"/>
            <p:cNvSpPr txBox="1"/>
            <p:nvPr/>
          </p:nvSpPr>
          <p:spPr>
            <a:xfrm>
              <a:off x="2276496" y="0"/>
              <a:ext cx="1865972" cy="2649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algn="r" defTabSz="457200">
                <a:defRPr sz="900">
                  <a:latin typeface="Helvetica Neue Light"/>
                  <a:ea typeface="Helvetica Neue Light"/>
                  <a:cs typeface="Helvetica Neue Light"/>
                  <a:sym typeface="Helvetica Neue Light"/>
                </a:defRPr>
              </a:lvl1pPr>
            </a:lstStyle>
            <a:p>
              <a:r>
                <a:t>2016-2018</a:t>
              </a:r>
            </a:p>
          </p:txBody>
        </p:sp>
        <p:sp>
          <p:nvSpPr>
            <p:cNvPr id="626" name="Toronto/canada"/>
            <p:cNvSpPr txBox="1"/>
            <p:nvPr/>
          </p:nvSpPr>
          <p:spPr>
            <a:xfrm>
              <a:off x="2276496" y="198708"/>
              <a:ext cx="1865972" cy="2649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algn="r" defTabSz="457200">
                <a:defRPr sz="800">
                  <a:latin typeface="Helvetica Neue"/>
                  <a:ea typeface="Helvetica Neue"/>
                  <a:cs typeface="Helvetica Neue"/>
                  <a:sym typeface="Helvetica Neue"/>
                </a:defRPr>
              </a:lvl1pPr>
            </a:lstStyle>
            <a:p>
              <a:r>
                <a:t>Toronto/canada</a:t>
              </a:r>
            </a:p>
          </p:txBody>
        </p:sp>
        <p:sp>
          <p:nvSpPr>
            <p:cNvPr id="627" name="Lorem ipsum dolor sit amet, consectetur adipiscing elit. Aliquam ac bibendum dui. Proin convallis libero id diam porta, facilisis varius velit tempus. Mauris semper, sem sit amet semper porttitor, lectus enim vehicula enim, vel scelerisque metus ligula i"/>
            <p:cNvSpPr txBox="1"/>
            <p:nvPr/>
          </p:nvSpPr>
          <p:spPr>
            <a:xfrm>
              <a:off x="0" y="476939"/>
              <a:ext cx="4142468" cy="66239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Autofit/>
            </a:bodyPr>
            <a:lstStyle>
              <a:lvl1pPr algn="just" defTabSz="457200">
                <a:lnSpc>
                  <a:spcPct val="120000"/>
                </a:lnSpc>
                <a:defRPr sz="800">
                  <a:latin typeface="Helvetica Neue Light"/>
                  <a:ea typeface="Helvetica Neue Light"/>
                  <a:cs typeface="Helvetica Neue Light"/>
                  <a:sym typeface="Helvetica Neue Light"/>
                </a:defRPr>
              </a:lvl1pPr>
            </a:lstStyle>
            <a:p>
              <a:r>
                <a:t>Lorem ipsum dolor sit amet, consectetur adipiscing elit. Aliquam ac bibendum dui. Proin convallis libero id diam porta, facilisis varius velit tempus. Mauris semper, sem sit amet semper porttitor, lectus enim vehicula enim, vel scelerisque metus ligula id nibh. Nullam vitae sem fermentum, dignissim dui eget, luctus ex.</a:t>
              </a:r>
            </a:p>
          </p:txBody>
        </p:sp>
        <p:sp>
          <p:nvSpPr>
            <p:cNvPr id="628" name="Lorem ipsum dolor sit amet, consectetur adipiscing elit. Aliquam ac bibendum dui. Proin convallis libero id diam porta, facilisis varius velit tempus."/>
            <p:cNvSpPr txBox="1"/>
            <p:nvPr/>
          </p:nvSpPr>
          <p:spPr>
            <a:xfrm>
              <a:off x="410524" y="1166184"/>
              <a:ext cx="3731943" cy="2914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Autofit/>
            </a:bodyPr>
            <a:lstStyle>
              <a:lvl1pPr algn="just" defTabSz="457200">
                <a:lnSpc>
                  <a:spcPct val="120000"/>
                </a:lnSpc>
                <a:defRPr sz="800">
                  <a:latin typeface="Helvetica Neue Light"/>
                  <a:ea typeface="Helvetica Neue Light"/>
                  <a:cs typeface="Helvetica Neue Light"/>
                  <a:sym typeface="Helvetica Neue Light"/>
                </a:defRPr>
              </a:lvl1pPr>
            </a:lstStyle>
            <a:p>
              <a:r>
                <a:t>Lorem ipsum dolor sit amet, consectetur adipiscing elit. Aliquam ac bibendum dui. Proin convallis libero id diam porta, facilisis varius velit tempus.</a:t>
              </a:r>
            </a:p>
          </p:txBody>
        </p:sp>
        <p:sp>
          <p:nvSpPr>
            <p:cNvPr id="629" name="Кружок"/>
            <p:cNvSpPr/>
            <p:nvPr/>
          </p:nvSpPr>
          <p:spPr>
            <a:xfrm>
              <a:off x="296289" y="1219200"/>
              <a:ext cx="37571" cy="37570"/>
            </a:xfrm>
            <a:prstGeom prst="ellipse">
              <a:avLst/>
            </a:prstGeom>
            <a:solidFill>
              <a:srgbClr val="000000"/>
            </a:solidFill>
            <a:ln w="3175" cap="flat">
              <a:noFill/>
              <a:miter lim="400000"/>
            </a:ln>
            <a:effectLst/>
          </p:spPr>
          <p:txBody>
            <a:bodyPr wrap="square" lIns="50800" tIns="50800" rIns="50800" bIns="50800" numCol="1" anchor="ctr">
              <a:noAutofit/>
            </a:bodyPr>
            <a:lstStyle/>
            <a:p>
              <a:pPr algn="ctr" defTabSz="584200">
                <a:defRPr sz="1200">
                  <a:solidFill>
                    <a:srgbClr val="FFFFFF"/>
                  </a:solidFill>
                  <a:latin typeface="Helvetica Neue Medium"/>
                  <a:ea typeface="Helvetica Neue Medium"/>
                  <a:cs typeface="Helvetica Neue Medium"/>
                  <a:sym typeface="Helvetica Neue Medium"/>
                </a:defRPr>
              </a:pPr>
              <a:endParaRPr/>
            </a:p>
          </p:txBody>
        </p:sp>
        <p:sp>
          <p:nvSpPr>
            <p:cNvPr id="630" name="Кружок"/>
            <p:cNvSpPr/>
            <p:nvPr/>
          </p:nvSpPr>
          <p:spPr>
            <a:xfrm>
              <a:off x="296289" y="1550396"/>
              <a:ext cx="37571" cy="37571"/>
            </a:xfrm>
            <a:prstGeom prst="ellipse">
              <a:avLst/>
            </a:prstGeom>
            <a:solidFill>
              <a:srgbClr val="000000"/>
            </a:solidFill>
            <a:ln w="3175" cap="flat">
              <a:noFill/>
              <a:miter lim="400000"/>
            </a:ln>
            <a:effectLst/>
          </p:spPr>
          <p:txBody>
            <a:bodyPr wrap="square" lIns="50800" tIns="50800" rIns="50800" bIns="50800" numCol="1" anchor="ctr">
              <a:noAutofit/>
            </a:bodyPr>
            <a:lstStyle/>
            <a:p>
              <a:pPr algn="ctr" defTabSz="584200">
                <a:defRPr sz="1200">
                  <a:solidFill>
                    <a:srgbClr val="FFFFFF"/>
                  </a:solidFill>
                  <a:latin typeface="Helvetica Neue Medium"/>
                  <a:ea typeface="Helvetica Neue Medium"/>
                  <a:cs typeface="Helvetica Neue Medium"/>
                  <a:sym typeface="Helvetica Neue Medium"/>
                </a:defRPr>
              </a:pPr>
              <a:endParaRPr/>
            </a:p>
          </p:txBody>
        </p:sp>
        <p:sp>
          <p:nvSpPr>
            <p:cNvPr id="631" name="Lorem ipsum dolor sit amet, consectetur adipiscing elit."/>
            <p:cNvSpPr txBox="1"/>
            <p:nvPr/>
          </p:nvSpPr>
          <p:spPr>
            <a:xfrm>
              <a:off x="410524" y="1497381"/>
              <a:ext cx="3731943" cy="29143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Autofit/>
            </a:bodyPr>
            <a:lstStyle>
              <a:lvl1pPr algn="just" defTabSz="457200">
                <a:lnSpc>
                  <a:spcPct val="120000"/>
                </a:lnSpc>
                <a:defRPr sz="800">
                  <a:latin typeface="Helvetica Neue Light"/>
                  <a:ea typeface="Helvetica Neue Light"/>
                  <a:cs typeface="Helvetica Neue Light"/>
                  <a:sym typeface="Helvetica Neue Light"/>
                </a:defRPr>
              </a:lvl1pPr>
            </a:lstStyle>
            <a:p>
              <a:r>
                <a:t>Lorem ipsum dolor sit amet, consectetur adipiscing elit.</a:t>
              </a:r>
            </a:p>
          </p:txBody>
        </p:sp>
      </p:grpSp>
      <p:grpSp>
        <p:nvGrpSpPr>
          <p:cNvPr id="642" name="Сгруппировать"/>
          <p:cNvGrpSpPr/>
          <p:nvPr/>
        </p:nvGrpSpPr>
        <p:grpSpPr>
          <a:xfrm>
            <a:off x="745165" y="7142227"/>
            <a:ext cx="1865972" cy="1643801"/>
            <a:chOff x="0" y="0"/>
            <a:chExt cx="1865970" cy="1643799"/>
          </a:xfrm>
        </p:grpSpPr>
        <p:sp>
          <p:nvSpPr>
            <p:cNvPr id="633" name="ACHIVEMENT"/>
            <p:cNvSpPr txBox="1"/>
            <p:nvPr/>
          </p:nvSpPr>
          <p:spPr>
            <a:xfrm>
              <a:off x="0" y="0"/>
              <a:ext cx="1556853" cy="238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lnSpc>
                  <a:spcPct val="120000"/>
                </a:lnSpc>
                <a:defRPr sz="1400" cap="all" spc="168">
                  <a:latin typeface="Helvetica Neue"/>
                  <a:ea typeface="Helvetica Neue"/>
                  <a:cs typeface="Helvetica Neue"/>
                  <a:sym typeface="Helvetica Neue"/>
                </a:defRPr>
              </a:lvl1pPr>
            </a:lstStyle>
            <a:p>
              <a:r>
                <a:t>ACHIVEMENT</a:t>
              </a:r>
            </a:p>
          </p:txBody>
        </p:sp>
        <p:grpSp>
          <p:nvGrpSpPr>
            <p:cNvPr id="637" name="Сгруппировать"/>
            <p:cNvGrpSpPr/>
            <p:nvPr/>
          </p:nvGrpSpPr>
          <p:grpSpPr>
            <a:xfrm>
              <a:off x="0" y="340623"/>
              <a:ext cx="1865971" cy="609380"/>
              <a:chOff x="0" y="0"/>
              <a:chExt cx="1865970" cy="609378"/>
            </a:xfrm>
          </p:grpSpPr>
          <p:sp>
            <p:nvSpPr>
              <p:cNvPr id="634" name="Your achievement"/>
              <p:cNvSpPr txBox="1"/>
              <p:nvPr/>
            </p:nvSpPr>
            <p:spPr>
              <a:xfrm>
                <a:off x="0" y="0"/>
                <a:ext cx="1722563" cy="2649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cap="all" spc="45">
                    <a:latin typeface="Helvetica Neue Medium"/>
                    <a:ea typeface="Helvetica Neue Medium"/>
                    <a:cs typeface="Helvetica Neue Medium"/>
                    <a:sym typeface="Helvetica Neue Medium"/>
                  </a:defRPr>
                </a:lvl1pPr>
              </a:lstStyle>
              <a:p>
                <a:r>
                  <a:t>Your achievement</a:t>
                </a:r>
              </a:p>
            </p:txBody>
          </p:sp>
          <p:sp>
            <p:nvSpPr>
              <p:cNvPr id="635" name="Organisation"/>
              <p:cNvSpPr txBox="1"/>
              <p:nvPr/>
            </p:nvSpPr>
            <p:spPr>
              <a:xfrm>
                <a:off x="0" y="172201"/>
                <a:ext cx="1865971" cy="2649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a:latin typeface="Helvetica Neue"/>
                    <a:ea typeface="Helvetica Neue"/>
                    <a:cs typeface="Helvetica Neue"/>
                    <a:sym typeface="Helvetica Neue"/>
                  </a:defRPr>
                </a:lvl1pPr>
              </a:lstStyle>
              <a:p>
                <a:r>
                  <a:t>Organisation</a:t>
                </a:r>
              </a:p>
            </p:txBody>
          </p:sp>
          <p:sp>
            <p:nvSpPr>
              <p:cNvPr id="636" name="2015 - toronto"/>
              <p:cNvSpPr txBox="1"/>
              <p:nvPr/>
            </p:nvSpPr>
            <p:spPr>
              <a:xfrm>
                <a:off x="0" y="344401"/>
                <a:ext cx="1865971" cy="2649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800">
                    <a:latin typeface="Helvetica Neue Light"/>
                    <a:ea typeface="Helvetica Neue Light"/>
                    <a:cs typeface="Helvetica Neue Light"/>
                    <a:sym typeface="Helvetica Neue Light"/>
                  </a:defRPr>
                </a:lvl1pPr>
              </a:lstStyle>
              <a:p>
                <a:r>
                  <a:t>2015 - toronto</a:t>
                </a:r>
              </a:p>
            </p:txBody>
          </p:sp>
        </p:grpSp>
        <p:grpSp>
          <p:nvGrpSpPr>
            <p:cNvPr id="641" name="Сгруппировать"/>
            <p:cNvGrpSpPr/>
            <p:nvPr/>
          </p:nvGrpSpPr>
          <p:grpSpPr>
            <a:xfrm>
              <a:off x="0" y="1034420"/>
              <a:ext cx="1865971" cy="609380"/>
              <a:chOff x="0" y="0"/>
              <a:chExt cx="1865970" cy="609378"/>
            </a:xfrm>
          </p:grpSpPr>
          <p:sp>
            <p:nvSpPr>
              <p:cNvPr id="638" name="Your achievement"/>
              <p:cNvSpPr txBox="1"/>
              <p:nvPr/>
            </p:nvSpPr>
            <p:spPr>
              <a:xfrm>
                <a:off x="0" y="0"/>
                <a:ext cx="1722563" cy="2649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cap="all" spc="45">
                    <a:latin typeface="Helvetica Neue Medium"/>
                    <a:ea typeface="Helvetica Neue Medium"/>
                    <a:cs typeface="Helvetica Neue Medium"/>
                    <a:sym typeface="Helvetica Neue Medium"/>
                  </a:defRPr>
                </a:lvl1pPr>
              </a:lstStyle>
              <a:p>
                <a:r>
                  <a:t>Your achievement</a:t>
                </a:r>
              </a:p>
            </p:txBody>
          </p:sp>
          <p:sp>
            <p:nvSpPr>
              <p:cNvPr id="639" name="Organisation"/>
              <p:cNvSpPr txBox="1"/>
              <p:nvPr/>
            </p:nvSpPr>
            <p:spPr>
              <a:xfrm>
                <a:off x="0" y="172201"/>
                <a:ext cx="1865971" cy="2649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a:latin typeface="Helvetica Neue"/>
                    <a:ea typeface="Helvetica Neue"/>
                    <a:cs typeface="Helvetica Neue"/>
                    <a:sym typeface="Helvetica Neue"/>
                  </a:defRPr>
                </a:lvl1pPr>
              </a:lstStyle>
              <a:p>
                <a:r>
                  <a:t>Organisation</a:t>
                </a:r>
              </a:p>
            </p:txBody>
          </p:sp>
          <p:sp>
            <p:nvSpPr>
              <p:cNvPr id="640" name="2015 - toronto"/>
              <p:cNvSpPr txBox="1"/>
              <p:nvPr/>
            </p:nvSpPr>
            <p:spPr>
              <a:xfrm>
                <a:off x="0" y="344401"/>
                <a:ext cx="1865971" cy="2649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800">
                    <a:latin typeface="Helvetica Neue Light"/>
                    <a:ea typeface="Helvetica Neue Light"/>
                    <a:cs typeface="Helvetica Neue Light"/>
                    <a:sym typeface="Helvetica Neue Light"/>
                  </a:defRPr>
                </a:lvl1pPr>
              </a:lstStyle>
              <a:p>
                <a:r>
                  <a:t>2015 - toronto</a:t>
                </a:r>
              </a:p>
            </p:txBody>
          </p:sp>
        </p:grpSp>
      </p:grpSp>
      <p:sp>
        <p:nvSpPr>
          <p:cNvPr id="643" name="Lorem ipsum dolor sit amet, consectetur adipiscing elit. Aliquam ac bibendum dui. Proin convallis libero id diam porta, facilisis varius velit tempus."/>
          <p:cNvSpPr txBox="1"/>
          <p:nvPr/>
        </p:nvSpPr>
        <p:spPr>
          <a:xfrm>
            <a:off x="3008820" y="8739327"/>
            <a:ext cx="4142468" cy="6623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algn="just" defTabSz="457200">
              <a:lnSpc>
                <a:spcPct val="120000"/>
              </a:lnSpc>
              <a:defRPr sz="800">
                <a:latin typeface="Helvetica Neue Light"/>
                <a:ea typeface="Helvetica Neue Light"/>
                <a:cs typeface="Helvetica Neue Light"/>
                <a:sym typeface="Helvetica Neue Light"/>
              </a:defRPr>
            </a:lvl1pPr>
          </a:lstStyle>
          <a:p>
            <a:r>
              <a:t>Lorem ipsum dolor sit amet, consectetur adipiscing elit. Aliquam ac bibendum dui. Proin convallis libero id diam porta, facilisis varius velit tempus.</a:t>
            </a:r>
          </a:p>
        </p:txBody>
      </p:sp>
      <p:grpSp>
        <p:nvGrpSpPr>
          <p:cNvPr id="649" name="Сгруппировать"/>
          <p:cNvGrpSpPr/>
          <p:nvPr/>
        </p:nvGrpSpPr>
        <p:grpSpPr>
          <a:xfrm>
            <a:off x="745165" y="9275573"/>
            <a:ext cx="1722564" cy="1458726"/>
            <a:chOff x="0" y="0"/>
            <a:chExt cx="1722562" cy="1458724"/>
          </a:xfrm>
        </p:grpSpPr>
        <p:sp>
          <p:nvSpPr>
            <p:cNvPr id="644" name="SKILLS"/>
            <p:cNvSpPr txBox="1"/>
            <p:nvPr/>
          </p:nvSpPr>
          <p:spPr>
            <a:xfrm>
              <a:off x="0" y="0"/>
              <a:ext cx="1556853" cy="238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lnSpc>
                  <a:spcPct val="120000"/>
                </a:lnSpc>
                <a:defRPr sz="1400" cap="all" spc="168">
                  <a:latin typeface="Helvetica Neue"/>
                  <a:ea typeface="Helvetica Neue"/>
                  <a:cs typeface="Helvetica Neue"/>
                  <a:sym typeface="Helvetica Neue"/>
                </a:defRPr>
              </a:lvl1pPr>
            </a:lstStyle>
            <a:p>
              <a:r>
                <a:t>SKILLS</a:t>
              </a:r>
            </a:p>
          </p:txBody>
        </p:sp>
        <p:sp>
          <p:nvSpPr>
            <p:cNvPr id="645" name="Photoshop"/>
            <p:cNvSpPr txBox="1"/>
            <p:nvPr/>
          </p:nvSpPr>
          <p:spPr>
            <a:xfrm>
              <a:off x="0" y="338356"/>
              <a:ext cx="1722563" cy="2649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cap="all" spc="45">
                  <a:latin typeface="Helvetica Neue Light"/>
                  <a:ea typeface="Helvetica Neue Light"/>
                  <a:cs typeface="Helvetica Neue Light"/>
                  <a:sym typeface="Helvetica Neue Light"/>
                </a:defRPr>
              </a:lvl1pPr>
            </a:lstStyle>
            <a:p>
              <a:r>
                <a:t>Photoshop</a:t>
              </a:r>
            </a:p>
          </p:txBody>
        </p:sp>
        <p:sp>
          <p:nvSpPr>
            <p:cNvPr id="646" name="Project design"/>
            <p:cNvSpPr txBox="1"/>
            <p:nvPr/>
          </p:nvSpPr>
          <p:spPr>
            <a:xfrm>
              <a:off x="0" y="610089"/>
              <a:ext cx="1722563" cy="2649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cap="all" spc="45">
                  <a:latin typeface="Helvetica Neue Light"/>
                  <a:ea typeface="Helvetica Neue Light"/>
                  <a:cs typeface="Helvetica Neue Light"/>
                  <a:sym typeface="Helvetica Neue Light"/>
                </a:defRPr>
              </a:lvl1pPr>
            </a:lstStyle>
            <a:p>
              <a:r>
                <a:t>Project design</a:t>
              </a:r>
            </a:p>
          </p:txBody>
        </p:sp>
        <p:sp>
          <p:nvSpPr>
            <p:cNvPr id="647" name="Quality control"/>
            <p:cNvSpPr txBox="1"/>
            <p:nvPr/>
          </p:nvSpPr>
          <p:spPr>
            <a:xfrm>
              <a:off x="0" y="902263"/>
              <a:ext cx="1722563" cy="2649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cap="all" spc="45">
                  <a:latin typeface="Helvetica Neue Light"/>
                  <a:ea typeface="Helvetica Neue Light"/>
                  <a:cs typeface="Helvetica Neue Light"/>
                  <a:sym typeface="Helvetica Neue Light"/>
                </a:defRPr>
              </a:lvl1pPr>
            </a:lstStyle>
            <a:p>
              <a:r>
                <a:t>Quality control</a:t>
              </a:r>
            </a:p>
          </p:txBody>
        </p:sp>
        <p:sp>
          <p:nvSpPr>
            <p:cNvPr id="648" name="Word"/>
            <p:cNvSpPr txBox="1"/>
            <p:nvPr/>
          </p:nvSpPr>
          <p:spPr>
            <a:xfrm>
              <a:off x="0" y="1193747"/>
              <a:ext cx="1722563" cy="2649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cap="all" spc="45">
                  <a:latin typeface="Helvetica Neue Light"/>
                  <a:ea typeface="Helvetica Neue Light"/>
                  <a:cs typeface="Helvetica Neue Light"/>
                  <a:sym typeface="Helvetica Neue Light"/>
                </a:defRPr>
              </a:lvl1pPr>
            </a:lstStyle>
            <a:p>
              <a:r>
                <a:t>Word</a:t>
              </a:r>
            </a:p>
          </p:txBody>
        </p:sp>
      </p:grpSp>
      <p:sp>
        <p:nvSpPr>
          <p:cNvPr id="650" name="Линия"/>
          <p:cNvSpPr/>
          <p:nvPr/>
        </p:nvSpPr>
        <p:spPr>
          <a:xfrm>
            <a:off x="735091" y="6855810"/>
            <a:ext cx="1742712" cy="1"/>
          </a:xfrm>
          <a:prstGeom prst="line">
            <a:avLst/>
          </a:prstGeom>
          <a:ln>
            <a:solidFill>
              <a:srgbClr val="D5D5D5"/>
            </a:solidFill>
            <a:miter lim="400000"/>
          </a:ln>
        </p:spPr>
        <p:txBody>
          <a:bodyPr lIns="50800" tIns="50800" rIns="50800" bIns="50800"/>
          <a:lstStyle/>
          <a:p>
            <a:pPr defTabSz="457200">
              <a:defRPr sz="1100">
                <a:latin typeface="Helvetica Neue"/>
                <a:ea typeface="Helvetica Neue"/>
                <a:cs typeface="Helvetica Neue"/>
                <a:sym typeface="Helvetica Neue"/>
              </a:defRPr>
            </a:pPr>
            <a:endParaRPr/>
          </a:p>
        </p:txBody>
      </p:sp>
      <p:sp>
        <p:nvSpPr>
          <p:cNvPr id="651" name="Линия"/>
          <p:cNvSpPr/>
          <p:nvPr/>
        </p:nvSpPr>
        <p:spPr>
          <a:xfrm>
            <a:off x="735091" y="8986031"/>
            <a:ext cx="1742712" cy="1"/>
          </a:xfrm>
          <a:prstGeom prst="line">
            <a:avLst/>
          </a:prstGeom>
          <a:ln>
            <a:solidFill>
              <a:srgbClr val="D5D5D5"/>
            </a:solidFill>
            <a:miter lim="400000"/>
          </a:ln>
        </p:spPr>
        <p:txBody>
          <a:bodyPr lIns="50800" tIns="50800" rIns="50800" bIns="50800"/>
          <a:lstStyle/>
          <a:p>
            <a:pPr defTabSz="457200">
              <a:defRPr sz="1100">
                <a:latin typeface="Helvetica Neue"/>
                <a:ea typeface="Helvetica Neue"/>
                <a:cs typeface="Helvetica Neue"/>
                <a:sym typeface="Helvetica Neue"/>
              </a:defRPr>
            </a:pPr>
            <a:endParaRPr/>
          </a:p>
        </p:txBody>
      </p:sp>
    </p:spTree>
  </p:cSld>
  <p:clrMapOvr>
    <a:masterClrMapping/>
  </p:clrMapOvr>
  <p:transition spd="med"/>
</p:sld>
</file>

<file path=ppt/theme/theme1.xml><?xml version="1.0" encoding="utf-8"?>
<a:theme xmlns:a="http://schemas.openxmlformats.org/drawingml/2006/main" name="Тема Office">
  <a:themeElements>
    <a:clrScheme name="Тема Offic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51405" tIns="51405" rIns="51405" bIns="51405" numCol="1" spcCol="38100" rtlCol="0" anchor="ctr">
        <a:spAutoFit/>
      </a:bodyPr>
      <a:lstStyle>
        <a:defPPr marL="0" marR="0" indent="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1405" tIns="51405" rIns="51405" bIns="51405" numCol="1" spcCol="38100" rtlCol="0" anchor="t">
        <a:spAutoFit/>
      </a:bodyPr>
      <a:lstStyle>
        <a:defPPr marL="0" marR="0" indent="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Тема Office">
  <a:themeElements>
    <a:clrScheme name="Тема Offic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51405" tIns="51405" rIns="51405" bIns="51405" numCol="1" spcCol="38100" rtlCol="0" anchor="ctr">
        <a:spAutoFit/>
      </a:bodyPr>
      <a:lstStyle>
        <a:defPPr marL="0" marR="0" indent="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1405" tIns="51405" rIns="51405" bIns="51405" numCol="1" spcCol="38100" rtlCol="0" anchor="t">
        <a:spAutoFit/>
      </a:bodyPr>
      <a:lstStyle>
        <a:defPPr marL="0" marR="0" indent="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1149</TotalTime>
  <Words>475</Words>
  <Application>Microsoft Office PowerPoint</Application>
  <PresentationFormat>Custom</PresentationFormat>
  <Paragraphs>60</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Helvetica Neue</vt:lpstr>
      <vt:lpstr>Helvetica Neue Light</vt:lpstr>
      <vt:lpstr>Helvetica Neue Medium</vt:lpstr>
      <vt:lpstr>Roboto Light</vt:lpstr>
      <vt:lpstr>Тема Office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Пользователь</dc:creator>
  <cp:lastModifiedBy>Пользователь</cp:lastModifiedBy>
  <cp:revision>3</cp:revision>
  <dcterms:modified xsi:type="dcterms:W3CDTF">2024-08-24T21:21:12Z</dcterms:modified>
</cp:coreProperties>
</file>