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68" r:id="rId2"/>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56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Заголовок раздела">
    <p:spTree>
      <p:nvGrpSpPr>
        <p:cNvPr id="1" name=""/>
        <p:cNvGrpSpPr/>
        <p:nvPr/>
      </p:nvGrpSpPr>
      <p:grpSpPr>
        <a:xfrm>
          <a:off x="0" y="0"/>
          <a:ext cx="0" cy="0"/>
          <a:chOff x="0" y="0"/>
          <a:chExt cx="0" cy="0"/>
        </a:xfrm>
      </p:grpSpPr>
      <p:sp>
        <p:nvSpPr>
          <p:cNvPr id="29" name="Текст заголовка"/>
          <p:cNvSpPr txBox="1">
            <a:spLocks noGrp="1"/>
          </p:cNvSpPr>
          <p:nvPr>
            <p:ph type="title"/>
          </p:nvPr>
        </p:nvSpPr>
        <p:spPr>
          <a:xfrm>
            <a:off x="607678" y="2776743"/>
            <a:ext cx="6650613" cy="4633058"/>
          </a:xfrm>
          <a:prstGeom prst="rect">
            <a:avLst/>
          </a:prstGeom>
        </p:spPr>
        <p:txBody>
          <a:bodyPr anchor="b"/>
          <a:lstStyle>
            <a:lvl1pPr>
              <a:defRPr sz="5000"/>
            </a:lvl1pPr>
          </a:lstStyle>
          <a:p>
            <a:r>
              <a:t>Текст заголовка</a:t>
            </a:r>
          </a:p>
        </p:txBody>
      </p:sp>
      <p:sp>
        <p:nvSpPr>
          <p:cNvPr id="30" name="Уровень текста 1…"/>
          <p:cNvSpPr txBox="1">
            <a:spLocks noGrp="1"/>
          </p:cNvSpPr>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38" name="Текст заголовка"/>
          <p:cNvSpPr txBox="1">
            <a:spLocks noGrp="1"/>
          </p:cNvSpPr>
          <p:nvPr>
            <p:ph type="title"/>
          </p:nvPr>
        </p:nvSpPr>
        <p:spPr>
          <a:prstGeom prst="rect">
            <a:avLst/>
          </a:prstGeom>
        </p:spPr>
        <p:txBody>
          <a:bodyPr/>
          <a:lstStyle/>
          <a:p>
            <a:r>
              <a:t>Текст заголовка</a:t>
            </a:r>
          </a:p>
        </p:txBody>
      </p:sp>
      <p:sp>
        <p:nvSpPr>
          <p:cNvPr id="39" name="Уровень текста 1…"/>
          <p:cNvSpPr txBox="1">
            <a:spLocks noGrp="1"/>
          </p:cNvSpPr>
          <p:nvPr>
            <p:ph type="body" sz="half" idx="1"/>
          </p:nvPr>
        </p:nvSpPr>
        <p:spPr>
          <a:xfrm>
            <a:off x="611694" y="2964950"/>
            <a:ext cx="3277114" cy="7066897"/>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47" name="Текст заголовка"/>
          <p:cNvSpPr txBox="1">
            <a:spLocks noGrp="1"/>
          </p:cNvSpPr>
          <p:nvPr>
            <p:ph type="title"/>
          </p:nvPr>
        </p:nvSpPr>
        <p:spPr>
          <a:xfrm>
            <a:off x="612698" y="592992"/>
            <a:ext cx="6650613" cy="2152813"/>
          </a:xfrm>
          <a:prstGeom prst="rect">
            <a:avLst/>
          </a:prstGeom>
        </p:spPr>
        <p:txBody>
          <a:bodyPr/>
          <a:lstStyle/>
          <a:p>
            <a:r>
              <a:t>Текст заголовка</a:t>
            </a:r>
          </a:p>
        </p:txBody>
      </p:sp>
      <p:sp>
        <p:nvSpPr>
          <p:cNvPr id="48" name="Уровень текста 1…"/>
          <p:cNvSpPr txBox="1">
            <a:spLocks noGrp="1"/>
          </p:cNvSpPr>
          <p:nvPr>
            <p:ph type="body" sz="quarter" idx="1"/>
          </p:nvPr>
        </p:nvSpPr>
        <p:spPr>
          <a:xfrm>
            <a:off x="612698" y="2730333"/>
            <a:ext cx="3262054" cy="1338095"/>
          </a:xfrm>
          <a:prstGeom prst="rect">
            <a:avLst/>
          </a:prstGeom>
        </p:spPr>
        <p:txBody>
          <a:bodyPr anchor="b"/>
          <a:lstStyle>
            <a:lvl1pPr marL="0" indent="0">
              <a:buSzTx/>
              <a:buFontTx/>
              <a:buNone/>
              <a:defRPr sz="2000" b="1"/>
            </a:lvl1pPr>
            <a:lvl2pPr marL="0" indent="342900">
              <a:buSzTx/>
              <a:buFontTx/>
              <a:buNone/>
              <a:defRPr sz="2000" b="1"/>
            </a:lvl2pPr>
            <a:lvl3pPr marL="0" indent="685800">
              <a:buSzTx/>
              <a:buFontTx/>
              <a:buNone/>
              <a:defRPr sz="2000" b="1"/>
            </a:lvl3pPr>
            <a:lvl4pPr marL="0" indent="1028700">
              <a:buSzTx/>
              <a:buFontTx/>
              <a:buNone/>
              <a:defRPr sz="2000" b="1"/>
            </a:lvl4pPr>
            <a:lvl5pPr marL="0" indent="1371600">
              <a:buSzTx/>
              <a:buFontTx/>
              <a:buNone/>
              <a:defRPr sz="2000" b="1"/>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9" name="Text Placeholder 4"/>
          <p:cNvSpPr>
            <a:spLocks noGrp="1"/>
          </p:cNvSpPr>
          <p:nvPr>
            <p:ph type="body" sz="quarter" idx="21"/>
          </p:nvPr>
        </p:nvSpPr>
        <p:spPr>
          <a:xfrm>
            <a:off x="3985193" y="2730333"/>
            <a:ext cx="3278118" cy="1338095"/>
          </a:xfrm>
          <a:prstGeom prst="rect">
            <a:avLst/>
          </a:prstGeom>
        </p:spPr>
        <p:txBody>
          <a:bodyPr anchor="b"/>
          <a:lstStyle/>
          <a:p>
            <a:pPr marL="0" indent="0">
              <a:buSzTx/>
              <a:buFontTx/>
              <a:buNone/>
              <a:defRPr sz="2000" b="1"/>
            </a:pPr>
            <a:endParaRPr/>
          </a:p>
        </p:txBody>
      </p:sp>
      <p:sp>
        <p:nvSpPr>
          <p:cNvPr id="5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57" name="Текст заголовка"/>
          <p:cNvSpPr txBox="1">
            <a:spLocks noGrp="1"/>
          </p:cNvSpPr>
          <p:nvPr>
            <p:ph type="title"/>
          </p:nvPr>
        </p:nvSpPr>
        <p:spPr>
          <a:prstGeom prst="rect">
            <a:avLst/>
          </a:prstGeom>
        </p:spPr>
        <p:txBody>
          <a:bodyPr/>
          <a:lstStyle/>
          <a:p>
            <a:r>
              <a:t>Текст заголовка</a:t>
            </a:r>
          </a:p>
        </p:txBody>
      </p:sp>
      <p:sp>
        <p:nvSpPr>
          <p:cNvPr id="5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7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73" name="Уровень текста 1…"/>
          <p:cNvSpPr txBox="1">
            <a:spLocks noGrp="1"/>
          </p:cNvSpPr>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4" name="Text Placeholder 3"/>
          <p:cNvSpPr>
            <a:spLocks noGrp="1"/>
          </p:cNvSpPr>
          <p:nvPr>
            <p:ph type="body" sz="quarter" idx="21"/>
          </p:nvPr>
        </p:nvSpPr>
        <p:spPr>
          <a:xfrm>
            <a:off x="612698" y="3341370"/>
            <a:ext cx="2486953" cy="6190302"/>
          </a:xfrm>
          <a:prstGeom prst="rect">
            <a:avLst/>
          </a:prstGeom>
        </p:spPr>
        <p:txBody>
          <a:bodyPr/>
          <a:lstStyle/>
          <a:p>
            <a:pPr marL="0" indent="0">
              <a:buSzTx/>
              <a:buFontTx/>
              <a:buNone/>
              <a:defRPr sz="1200"/>
            </a:pPr>
            <a:endParaRPr/>
          </a:p>
        </p:txBody>
      </p:sp>
      <p:sp>
        <p:nvSpPr>
          <p:cNvPr id="7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Рисунок с подписью">
    <p:spTree>
      <p:nvGrpSpPr>
        <p:cNvPr id="1" name=""/>
        <p:cNvGrpSpPr/>
        <p:nvPr/>
      </p:nvGrpSpPr>
      <p:grpSpPr>
        <a:xfrm>
          <a:off x="0" y="0"/>
          <a:ext cx="0" cy="0"/>
          <a:chOff x="0" y="0"/>
          <a:chExt cx="0" cy="0"/>
        </a:xfrm>
      </p:grpSpPr>
      <p:sp>
        <p:nvSpPr>
          <p:cNvPr id="8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83" name="Picture Placeholder 2"/>
          <p:cNvSpPr>
            <a:spLocks noGrp="1"/>
          </p:cNvSpPr>
          <p:nvPr>
            <p:ph type="pic" sz="half" idx="21"/>
          </p:nvPr>
        </p:nvSpPr>
        <p:spPr>
          <a:xfrm>
            <a:off x="3359689" y="1603653"/>
            <a:ext cx="3903622" cy="7915131"/>
          </a:xfrm>
          <a:prstGeom prst="rect">
            <a:avLst/>
          </a:prstGeom>
        </p:spPr>
        <p:txBody>
          <a:bodyPr lIns="91439" tIns="45719" rIns="91439" bIns="45719">
            <a:noAutofit/>
          </a:bodyPr>
          <a:lstStyle/>
          <a:p>
            <a:endParaRPr/>
          </a:p>
        </p:txBody>
      </p:sp>
      <p:sp>
        <p:nvSpPr>
          <p:cNvPr id="84" name="Уровень текста 1…"/>
          <p:cNvSpPr txBox="1">
            <a:spLocks noGrp="1"/>
          </p:cNvSpPr>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92" name="Уровень текста 1…"/>
          <p:cNvSpPr txBox="1">
            <a:spLocks noGrp="1"/>
          </p:cNvSpPr>
          <p:nvPr>
            <p:ph type="body" sz="quarter" idx="1" hasCustomPrompt="1"/>
          </p:nvPr>
        </p:nvSpPr>
        <p:spPr>
          <a:xfrm>
            <a:off x="1356047" y="4716162"/>
            <a:ext cx="5161906" cy="2710848"/>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Roboto Light"/>
                <a:ea typeface="Roboto Light"/>
                <a:cs typeface="Roboto Light"/>
                <a:sym typeface="Roboto Light"/>
              </a:defRPr>
            </a:lvl1pPr>
            <a:lvl2pPr marL="533400" indent="-152400" defTabSz="1980021">
              <a:lnSpc>
                <a:spcPct val="110000"/>
              </a:lnSpc>
              <a:spcBef>
                <a:spcPts val="3600"/>
              </a:spcBef>
              <a:buSzPct val="123000"/>
              <a:buFontTx/>
              <a:defRPr sz="1200">
                <a:latin typeface="Roboto Light"/>
                <a:ea typeface="Roboto Light"/>
                <a:cs typeface="Roboto Light"/>
                <a:sym typeface="Roboto Light"/>
              </a:defRPr>
            </a:lvl2pPr>
            <a:lvl3pPr marL="914400" indent="-152400" defTabSz="1980021">
              <a:lnSpc>
                <a:spcPct val="110000"/>
              </a:lnSpc>
              <a:spcBef>
                <a:spcPts val="3600"/>
              </a:spcBef>
              <a:buSzPct val="123000"/>
              <a:buFontTx/>
              <a:defRPr sz="1200">
                <a:latin typeface="Roboto Light"/>
                <a:ea typeface="Roboto Light"/>
                <a:cs typeface="Roboto Light"/>
                <a:sym typeface="Roboto Light"/>
              </a:defRPr>
            </a:lvl3pPr>
            <a:lvl4pPr marL="1295400" indent="-152400" defTabSz="1980021">
              <a:lnSpc>
                <a:spcPct val="110000"/>
              </a:lnSpc>
              <a:spcBef>
                <a:spcPts val="3600"/>
              </a:spcBef>
              <a:buSzPct val="123000"/>
              <a:buFontTx/>
              <a:defRPr sz="1200">
                <a:latin typeface="Roboto Light"/>
                <a:ea typeface="Roboto Light"/>
                <a:cs typeface="Roboto Light"/>
                <a:sym typeface="Roboto Light"/>
              </a:defRPr>
            </a:lvl4pPr>
            <a:lvl5pPr marL="1676400" indent="-152400" defTabSz="1980021">
              <a:lnSpc>
                <a:spcPct val="110000"/>
              </a:lnSpc>
              <a:spcBef>
                <a:spcPts val="3600"/>
              </a:spcBef>
              <a:buSzPct val="123000"/>
              <a:buFontTx/>
              <a:defRPr sz="12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93" name="Подзаголовок слайда"/>
          <p:cNvSpPr txBox="1">
            <a:spLocks noGrp="1"/>
          </p:cNvSpPr>
          <p:nvPr>
            <p:ph type="body" sz="quarter" idx="21" hasCustomPrompt="1"/>
          </p:nvPr>
        </p:nvSpPr>
        <p:spPr>
          <a:xfrm>
            <a:off x="1356047" y="4028613"/>
            <a:ext cx="5161906" cy="298746"/>
          </a:xfrm>
          <a:prstGeom prst="rect">
            <a:avLst/>
          </a:prstGeom>
          <a:ln w="3175"/>
        </p:spPr>
        <p:txBody>
          <a:bodyPr lIns="22590" tIns="22590" rIns="22590" bIns="22590"/>
          <a:lstStyle>
            <a:lvl1pPr marL="0" indent="0" defTabSz="335168">
              <a:lnSpc>
                <a:spcPct val="100000"/>
              </a:lnSpc>
              <a:spcBef>
                <a:spcPts val="0"/>
              </a:spcBef>
              <a:buSzTx/>
              <a:buFontTx/>
              <a:buNone/>
              <a:defRPr sz="1700" b="1">
                <a:latin typeface="Helvetica Neue"/>
                <a:ea typeface="Helvetica Neue"/>
                <a:cs typeface="Helvetica Neue"/>
                <a:sym typeface="Helvetica Neue"/>
              </a:defRPr>
            </a:lvl1pPr>
          </a:lstStyle>
          <a:p>
            <a:r>
              <a:t>Подзаголовок слайда</a:t>
            </a:r>
          </a:p>
        </p:txBody>
      </p:sp>
      <p:sp>
        <p:nvSpPr>
          <p:cNvPr id="94" name="Заголовок слайда"/>
          <p:cNvSpPr txBox="1">
            <a:spLocks noGrp="1"/>
          </p:cNvSpPr>
          <p:nvPr>
            <p:ph type="title" hasCustomPrompt="1"/>
          </p:nvPr>
        </p:nvSpPr>
        <p:spPr>
          <a:xfrm>
            <a:off x="1356047" y="3596055"/>
            <a:ext cx="5161906" cy="451809"/>
          </a:xfrm>
          <a:prstGeom prst="rect">
            <a:avLst/>
          </a:prstGeom>
        </p:spPr>
        <p:txBody>
          <a:bodyPr lIns="22590" tIns="22590" rIns="22590" bIns="22590" anchor="t"/>
          <a:lstStyle>
            <a:lvl1pPr defTabSz="1980021">
              <a:lnSpc>
                <a:spcPct val="80000"/>
              </a:lnSpc>
              <a:defRPr sz="6000" b="1" spc="-119">
                <a:latin typeface="Helvetica Neue"/>
                <a:ea typeface="Helvetica Neue"/>
                <a:cs typeface="Helvetica Neue"/>
                <a:sym typeface="Helvetica Neue"/>
              </a:defRPr>
            </a:lvl1pPr>
          </a:lstStyle>
          <a:p>
            <a:r>
              <a:t>Заголовок слайда</a:t>
            </a:r>
          </a:p>
        </p:txBody>
      </p:sp>
      <p:sp>
        <p:nvSpPr>
          <p:cNvPr id="95" name="Номер слайда"/>
          <p:cNvSpPr txBox="1">
            <a:spLocks noGrp="1"/>
          </p:cNvSpPr>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102" name="Уровень текста 1…"/>
          <p:cNvSpPr txBox="1">
            <a:spLocks noGrp="1"/>
          </p:cNvSpPr>
          <p:nvPr>
            <p:ph type="body" sz="quarter" idx="1" hasCustomPrompt="1"/>
          </p:nvPr>
        </p:nvSpPr>
        <p:spPr>
          <a:xfrm>
            <a:off x="1301439" y="4698119"/>
            <a:ext cx="5271122" cy="2768204"/>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Roboto Light"/>
                <a:ea typeface="Roboto Light"/>
                <a:cs typeface="Roboto Light"/>
                <a:sym typeface="Roboto Light"/>
              </a:defRPr>
            </a:lvl1pPr>
            <a:lvl2pPr marL="571500" indent="-190500" defTabSz="1980021">
              <a:lnSpc>
                <a:spcPct val="110000"/>
              </a:lnSpc>
              <a:spcBef>
                <a:spcPts val="3600"/>
              </a:spcBef>
              <a:buSzPct val="123000"/>
              <a:buFontTx/>
              <a:defRPr sz="1500">
                <a:latin typeface="Roboto Light"/>
                <a:ea typeface="Roboto Light"/>
                <a:cs typeface="Roboto Light"/>
                <a:sym typeface="Roboto Light"/>
              </a:defRPr>
            </a:lvl2pPr>
            <a:lvl3pPr marL="952500" indent="-190500" defTabSz="1980021">
              <a:lnSpc>
                <a:spcPct val="110000"/>
              </a:lnSpc>
              <a:spcBef>
                <a:spcPts val="3600"/>
              </a:spcBef>
              <a:buSzPct val="123000"/>
              <a:buFontTx/>
              <a:defRPr sz="1500">
                <a:latin typeface="Roboto Light"/>
                <a:ea typeface="Roboto Light"/>
                <a:cs typeface="Roboto Light"/>
                <a:sym typeface="Roboto Light"/>
              </a:defRPr>
            </a:lvl3pPr>
            <a:lvl4pPr marL="1333500" indent="-190500" defTabSz="1980021">
              <a:lnSpc>
                <a:spcPct val="110000"/>
              </a:lnSpc>
              <a:spcBef>
                <a:spcPts val="3600"/>
              </a:spcBef>
              <a:buSzPct val="123000"/>
              <a:buFontTx/>
              <a:defRPr sz="1500">
                <a:latin typeface="Roboto Light"/>
                <a:ea typeface="Roboto Light"/>
                <a:cs typeface="Roboto Light"/>
                <a:sym typeface="Roboto Light"/>
              </a:defRPr>
            </a:lvl4pPr>
            <a:lvl5pPr marL="1714500" indent="-190500" defTabSz="1980021">
              <a:lnSpc>
                <a:spcPct val="110000"/>
              </a:lnSpc>
              <a:spcBef>
                <a:spcPts val="3600"/>
              </a:spcBef>
              <a:buSzPct val="123000"/>
              <a:buFontTx/>
              <a:defRPr sz="15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103" name="Подзаголовок слайда"/>
          <p:cNvSpPr txBox="1">
            <a:spLocks noGrp="1"/>
          </p:cNvSpPr>
          <p:nvPr>
            <p:ph type="body" sz="quarter" idx="21" hasCustomPrompt="1"/>
          </p:nvPr>
        </p:nvSpPr>
        <p:spPr>
          <a:xfrm>
            <a:off x="1301439" y="3996022"/>
            <a:ext cx="5271122" cy="305067"/>
          </a:xfrm>
          <a:prstGeom prst="rect">
            <a:avLst/>
          </a:prstGeom>
          <a:ln w="3175"/>
        </p:spPr>
        <p:txBody>
          <a:bodyPr lIns="23068" tIns="23068" rIns="23068" bIns="23068"/>
          <a:lstStyle>
            <a:lvl1pPr marL="0" indent="0" defTabSz="315058">
              <a:lnSpc>
                <a:spcPct val="100000"/>
              </a:lnSpc>
              <a:spcBef>
                <a:spcPts val="0"/>
              </a:spcBef>
              <a:buSzTx/>
              <a:buFontTx/>
              <a:buNone/>
              <a:defRPr sz="1692" b="1">
                <a:latin typeface="Helvetica Neue"/>
                <a:ea typeface="Helvetica Neue"/>
                <a:cs typeface="Helvetica Neue"/>
                <a:sym typeface="Helvetica Neue"/>
              </a:defRPr>
            </a:lvl1pPr>
          </a:lstStyle>
          <a:p>
            <a:r>
              <a:t>Подзаголовок слайда</a:t>
            </a:r>
          </a:p>
        </p:txBody>
      </p:sp>
      <p:sp>
        <p:nvSpPr>
          <p:cNvPr id="104" name="Заголовок слайда"/>
          <p:cNvSpPr txBox="1">
            <a:spLocks noGrp="1"/>
          </p:cNvSpPr>
          <p:nvPr>
            <p:ph type="title" hasCustomPrompt="1"/>
          </p:nvPr>
        </p:nvSpPr>
        <p:spPr>
          <a:xfrm>
            <a:off x="1301439" y="3554313"/>
            <a:ext cx="5271122" cy="461368"/>
          </a:xfrm>
          <a:prstGeom prst="rect">
            <a:avLst/>
          </a:prstGeom>
        </p:spPr>
        <p:txBody>
          <a:bodyPr lIns="23068" tIns="23068" rIns="23068" bIns="23068" anchor="t"/>
          <a:lstStyle>
            <a:lvl1pPr defTabSz="1980021">
              <a:lnSpc>
                <a:spcPct val="80000"/>
              </a:lnSpc>
              <a:defRPr sz="6200" b="1" spc="-124">
                <a:latin typeface="Helvetica Neue"/>
                <a:ea typeface="Helvetica Neue"/>
                <a:cs typeface="Helvetica Neue"/>
                <a:sym typeface="Helvetica Neue"/>
              </a:defRPr>
            </a:lvl1pPr>
          </a:lstStyle>
          <a:p>
            <a:r>
              <a:t>Заголовок слайда</a:t>
            </a:r>
          </a:p>
        </p:txBody>
      </p:sp>
      <p:sp>
        <p:nvSpPr>
          <p:cNvPr id="105" name="Номер слайда"/>
          <p:cNvSpPr txBox="1">
            <a:spLocks noGrp="1"/>
          </p:cNvSpPr>
          <p:nvPr>
            <p:ph type="sldNum" sz="quarter" idx="2"/>
          </p:nvPr>
        </p:nvSpPr>
        <p:spPr>
          <a:xfrm>
            <a:off x="3821309" y="7452169"/>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611694" y="592992"/>
            <a:ext cx="6650613" cy="2152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chor="ctr">
            <a:normAutofit/>
          </a:bodyPr>
          <a:lstStyle/>
          <a:p>
            <a:r>
              <a:t>Текст заголовка</a:t>
            </a:r>
          </a:p>
        </p:txBody>
      </p:sp>
      <p:sp>
        <p:nvSpPr>
          <p:cNvPr id="3" name="Уровень текста 1…"/>
          <p:cNvSpPr txBox="1">
            <a:spLocks noGrp="1"/>
          </p:cNvSpPr>
          <p:nvPr>
            <p:ph type="body" idx="1"/>
          </p:nvPr>
        </p:nvSpPr>
        <p:spPr>
          <a:xfrm>
            <a:off x="611694" y="2964950"/>
            <a:ext cx="6650613" cy="7066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spd="med"/>
  <p:txStyles>
    <p:titleStyle>
      <a:lvl1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 name="Сгруппировать"/>
          <p:cNvGrpSpPr/>
          <p:nvPr/>
        </p:nvGrpSpPr>
        <p:grpSpPr>
          <a:xfrm>
            <a:off x="565719" y="0"/>
            <a:ext cx="7311932" cy="11137900"/>
            <a:chOff x="0" y="0"/>
            <a:chExt cx="7311930" cy="11137900"/>
          </a:xfrm>
        </p:grpSpPr>
        <p:sp>
          <p:nvSpPr>
            <p:cNvPr id="681" name="Прямоугольник"/>
            <p:cNvSpPr/>
            <p:nvPr/>
          </p:nvSpPr>
          <p:spPr>
            <a:xfrm>
              <a:off x="3374260" y="0"/>
              <a:ext cx="3937671" cy="11137900"/>
            </a:xfrm>
            <a:prstGeom prst="rect">
              <a:avLst/>
            </a:prstGeom>
            <a:solidFill>
              <a:srgbClr val="4C4A55"/>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682" name="Andre"/>
            <p:cNvSpPr txBox="1"/>
            <p:nvPr/>
          </p:nvSpPr>
          <p:spPr>
            <a:xfrm>
              <a:off x="89202" y="941950"/>
              <a:ext cx="2433168" cy="64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3200" cap="all" spc="480">
                  <a:latin typeface="Helvetica Neue Medium"/>
                  <a:ea typeface="Helvetica Neue Medium"/>
                  <a:cs typeface="Helvetica Neue Medium"/>
                  <a:sym typeface="Helvetica Neue Medium"/>
                </a:defRPr>
              </a:lvl1pPr>
            </a:lstStyle>
            <a:p>
              <a:r>
                <a:t>Andre</a:t>
              </a:r>
            </a:p>
          </p:txBody>
        </p:sp>
        <p:sp>
          <p:nvSpPr>
            <p:cNvPr id="683" name="Кружок"/>
            <p:cNvSpPr/>
            <p:nvPr/>
          </p:nvSpPr>
          <p:spPr>
            <a:xfrm>
              <a:off x="2712778" y="602320"/>
              <a:ext cx="1322965" cy="1322965"/>
            </a:xfrm>
            <a:prstGeom prst="ellipse">
              <a:avLst/>
            </a:prstGeom>
            <a:blipFill rotWithShape="1">
              <a:blip r:embed="rId2"/>
              <a:srcRect/>
              <a:stretch>
                <a:fillRect/>
              </a:stretch>
            </a:blip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684" name="Gomez"/>
            <p:cNvSpPr txBox="1"/>
            <p:nvPr/>
          </p:nvSpPr>
          <p:spPr>
            <a:xfrm>
              <a:off x="4226152" y="941950"/>
              <a:ext cx="2433168" cy="64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3200" cap="all" spc="480">
                  <a:solidFill>
                    <a:srgbClr val="FFFFFF"/>
                  </a:solidFill>
                  <a:latin typeface="Helvetica Neue Medium"/>
                  <a:ea typeface="Helvetica Neue Medium"/>
                  <a:cs typeface="Helvetica Neue Medium"/>
                  <a:sym typeface="Helvetica Neue Medium"/>
                </a:defRPr>
              </a:lvl1pPr>
            </a:lstStyle>
            <a:p>
              <a:r>
                <a:t>Gomez</a:t>
              </a:r>
            </a:p>
          </p:txBody>
        </p:sp>
        <p:sp>
          <p:nvSpPr>
            <p:cNvPr id="685" name="Fashion"/>
            <p:cNvSpPr txBox="1"/>
            <p:nvPr/>
          </p:nvSpPr>
          <p:spPr>
            <a:xfrm>
              <a:off x="800316" y="2148493"/>
              <a:ext cx="2433168" cy="3381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1400" cap="all" spc="1260">
                  <a:latin typeface="Helvetica Neue"/>
                  <a:ea typeface="Helvetica Neue"/>
                  <a:cs typeface="Helvetica Neue"/>
                  <a:sym typeface="Helvetica Neue"/>
                </a:defRPr>
              </a:lvl1pPr>
            </a:lstStyle>
            <a:p>
              <a:r>
                <a:t>Fashion</a:t>
              </a:r>
            </a:p>
          </p:txBody>
        </p:sp>
        <p:sp>
          <p:nvSpPr>
            <p:cNvPr id="686" name="Profile"/>
            <p:cNvSpPr txBox="1"/>
            <p:nvPr/>
          </p:nvSpPr>
          <p:spPr>
            <a:xfrm>
              <a:off x="0" y="2899936"/>
              <a:ext cx="2433167" cy="3381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200" cap="all" spc="839">
                  <a:latin typeface="Helvetica Neue"/>
                  <a:ea typeface="Helvetica Neue"/>
                  <a:cs typeface="Helvetica Neue"/>
                  <a:sym typeface="Helvetica Neue"/>
                </a:defRPr>
              </a:lvl1pPr>
            </a:lstStyle>
            <a:p>
              <a:r>
                <a:t>Profile</a:t>
              </a:r>
            </a:p>
          </p:txBody>
        </p:sp>
        <p:sp>
          <p:nvSpPr>
            <p:cNvPr id="687" name="Editor"/>
            <p:cNvSpPr txBox="1"/>
            <p:nvPr/>
          </p:nvSpPr>
          <p:spPr>
            <a:xfrm>
              <a:off x="3515038" y="2148493"/>
              <a:ext cx="2433168" cy="3381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400" cap="all" spc="1260">
                  <a:solidFill>
                    <a:srgbClr val="FFFFFF"/>
                  </a:solidFill>
                  <a:latin typeface="Helvetica Neue"/>
                  <a:ea typeface="Helvetica Neue"/>
                  <a:cs typeface="Helvetica Neue"/>
                  <a:sym typeface="Helvetica Neue"/>
                </a:defRPr>
              </a:lvl1pPr>
            </a:lstStyle>
            <a:p>
              <a:r>
                <a:t>Editor</a:t>
              </a:r>
            </a:p>
          </p:txBody>
        </p:sp>
        <p:sp>
          <p:nvSpPr>
            <p:cNvPr id="688"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0" y="3431492"/>
              <a:ext cx="2811414" cy="10254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689" name="Experience"/>
            <p:cNvSpPr txBox="1"/>
            <p:nvPr/>
          </p:nvSpPr>
          <p:spPr>
            <a:xfrm>
              <a:off x="3937388" y="2899936"/>
              <a:ext cx="2433168" cy="3381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200" cap="all" spc="839">
                  <a:solidFill>
                    <a:srgbClr val="FFFFFF"/>
                  </a:solidFill>
                  <a:latin typeface="Helvetica Neue"/>
                  <a:ea typeface="Helvetica Neue"/>
                  <a:cs typeface="Helvetica Neue"/>
                  <a:sym typeface="Helvetica Neue"/>
                </a:defRPr>
              </a:lvl1pPr>
            </a:lstStyle>
            <a:p>
              <a:r>
                <a:t>Experience</a:t>
              </a:r>
            </a:p>
          </p:txBody>
        </p:sp>
        <p:sp>
          <p:nvSpPr>
            <p:cNvPr id="690"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3937388" y="3930982"/>
              <a:ext cx="2811415" cy="10254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solidFill>
                    <a:srgbClr val="FFFFFF"/>
                  </a:solidFill>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691" name="Web-designer"/>
            <p:cNvSpPr txBox="1"/>
            <p:nvPr/>
          </p:nvSpPr>
          <p:spPr>
            <a:xfrm>
              <a:off x="3937388" y="3444722"/>
              <a:ext cx="1798690" cy="2131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cap="all" spc="56">
                  <a:solidFill>
                    <a:srgbClr val="FFFFFF"/>
                  </a:solidFill>
                  <a:latin typeface="Helvetica Neue Medium"/>
                  <a:ea typeface="Helvetica Neue Medium"/>
                  <a:cs typeface="Helvetica Neue Medium"/>
                  <a:sym typeface="Helvetica Neue Medium"/>
                </a:defRPr>
              </a:lvl1pPr>
            </a:lstStyle>
            <a:p>
              <a:r>
                <a:t>Web-designer</a:t>
              </a:r>
            </a:p>
          </p:txBody>
        </p:sp>
        <p:sp>
          <p:nvSpPr>
            <p:cNvPr id="692" name="2012 - 2016"/>
            <p:cNvSpPr txBox="1"/>
            <p:nvPr/>
          </p:nvSpPr>
          <p:spPr>
            <a:xfrm>
              <a:off x="5329866" y="3444722"/>
              <a:ext cx="1418937" cy="2131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r" defTabSz="457200">
                <a:lnSpc>
                  <a:spcPct val="120000"/>
                </a:lnSpc>
                <a:defRPr sz="800" spc="56">
                  <a:solidFill>
                    <a:srgbClr val="FFFFFF"/>
                  </a:solidFill>
                  <a:latin typeface="Helvetica Neue Light"/>
                  <a:ea typeface="Helvetica Neue Light"/>
                  <a:cs typeface="Helvetica Neue Light"/>
                  <a:sym typeface="Helvetica Neue Light"/>
                </a:defRPr>
              </a:lvl1pPr>
            </a:lstStyle>
            <a:p>
              <a:r>
                <a:t>2012 - 2016</a:t>
              </a:r>
            </a:p>
          </p:txBody>
        </p:sp>
        <p:sp>
          <p:nvSpPr>
            <p:cNvPr id="693" name="Company name, location"/>
            <p:cNvSpPr txBox="1"/>
            <p:nvPr/>
          </p:nvSpPr>
          <p:spPr>
            <a:xfrm>
              <a:off x="3937388" y="3657915"/>
              <a:ext cx="1798690" cy="2131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solidFill>
                    <a:srgbClr val="FFFFFF"/>
                  </a:solidFill>
                  <a:latin typeface="Helvetica Neue"/>
                  <a:ea typeface="Helvetica Neue"/>
                  <a:cs typeface="Helvetica Neue"/>
                  <a:sym typeface="Helvetica Neue"/>
                </a:defRPr>
              </a:lvl1pPr>
            </a:lstStyle>
            <a:p>
              <a:r>
                <a:t>Company name, location</a:t>
              </a:r>
            </a:p>
          </p:txBody>
        </p:sp>
        <p:sp>
          <p:nvSpPr>
            <p:cNvPr id="694"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3937388" y="5587332"/>
              <a:ext cx="2811415" cy="10254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solidFill>
                    <a:srgbClr val="FFFFFF"/>
                  </a:solidFill>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695" name="Web-designer"/>
            <p:cNvSpPr txBox="1"/>
            <p:nvPr/>
          </p:nvSpPr>
          <p:spPr>
            <a:xfrm>
              <a:off x="3937388" y="5101073"/>
              <a:ext cx="1798690" cy="2131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cap="all" spc="56">
                  <a:solidFill>
                    <a:srgbClr val="FFFFFF"/>
                  </a:solidFill>
                  <a:latin typeface="Helvetica Neue Medium"/>
                  <a:ea typeface="Helvetica Neue Medium"/>
                  <a:cs typeface="Helvetica Neue Medium"/>
                  <a:sym typeface="Helvetica Neue Medium"/>
                </a:defRPr>
              </a:lvl1pPr>
            </a:lstStyle>
            <a:p>
              <a:r>
                <a:t>Web-designer</a:t>
              </a:r>
            </a:p>
          </p:txBody>
        </p:sp>
        <p:sp>
          <p:nvSpPr>
            <p:cNvPr id="696" name="2016 - 2019"/>
            <p:cNvSpPr txBox="1"/>
            <p:nvPr/>
          </p:nvSpPr>
          <p:spPr>
            <a:xfrm>
              <a:off x="5329866" y="5101073"/>
              <a:ext cx="1418937" cy="2131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r" defTabSz="457200">
                <a:lnSpc>
                  <a:spcPct val="120000"/>
                </a:lnSpc>
                <a:defRPr sz="800" spc="56">
                  <a:solidFill>
                    <a:srgbClr val="FFFFFF"/>
                  </a:solidFill>
                  <a:latin typeface="Helvetica Neue Light"/>
                  <a:ea typeface="Helvetica Neue Light"/>
                  <a:cs typeface="Helvetica Neue Light"/>
                  <a:sym typeface="Helvetica Neue Light"/>
                </a:defRPr>
              </a:lvl1pPr>
            </a:lstStyle>
            <a:p>
              <a:r>
                <a:t>2016 - 2019</a:t>
              </a:r>
            </a:p>
          </p:txBody>
        </p:sp>
        <p:sp>
          <p:nvSpPr>
            <p:cNvPr id="697" name="Company name, location"/>
            <p:cNvSpPr txBox="1"/>
            <p:nvPr/>
          </p:nvSpPr>
          <p:spPr>
            <a:xfrm>
              <a:off x="3937388" y="5314266"/>
              <a:ext cx="1798690" cy="2131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solidFill>
                    <a:srgbClr val="FFFFFF"/>
                  </a:solidFill>
                  <a:latin typeface="Helvetica Neue"/>
                  <a:ea typeface="Helvetica Neue"/>
                  <a:cs typeface="Helvetica Neue"/>
                  <a:sym typeface="Helvetica Neue"/>
                </a:defRPr>
              </a:lvl1pPr>
            </a:lstStyle>
            <a:p>
              <a:r>
                <a:t>Company name, location</a:t>
              </a:r>
            </a:p>
          </p:txBody>
        </p:sp>
        <p:sp>
          <p:nvSpPr>
            <p:cNvPr id="698" name="Lorem ipsum dolor sit amet, consectetur adipiscing elit. Aliquam ac bibendum dui. Proin convallis libero id diam porta, facilisis varius velit tempus. Mauris semper, sem sit amet semper porttitor, lectus enim vehicula enim."/>
            <p:cNvSpPr txBox="1"/>
            <p:nvPr/>
          </p:nvSpPr>
          <p:spPr>
            <a:xfrm>
              <a:off x="3937388" y="7238391"/>
              <a:ext cx="2811415" cy="10254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solidFill>
                    <a:srgbClr val="FFFFFF"/>
                  </a:solidFill>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a:t>
              </a:r>
            </a:p>
          </p:txBody>
        </p:sp>
        <p:sp>
          <p:nvSpPr>
            <p:cNvPr id="699" name="Web-designer"/>
            <p:cNvSpPr txBox="1"/>
            <p:nvPr/>
          </p:nvSpPr>
          <p:spPr>
            <a:xfrm>
              <a:off x="3937388" y="6752132"/>
              <a:ext cx="1798690" cy="2131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cap="all" spc="56">
                  <a:solidFill>
                    <a:srgbClr val="FFFFFF"/>
                  </a:solidFill>
                  <a:latin typeface="Helvetica Neue Medium"/>
                  <a:ea typeface="Helvetica Neue Medium"/>
                  <a:cs typeface="Helvetica Neue Medium"/>
                  <a:sym typeface="Helvetica Neue Medium"/>
                </a:defRPr>
              </a:lvl1pPr>
            </a:lstStyle>
            <a:p>
              <a:r>
                <a:t>Web-designer</a:t>
              </a:r>
            </a:p>
          </p:txBody>
        </p:sp>
        <p:sp>
          <p:nvSpPr>
            <p:cNvPr id="700" name="2012 - 2020"/>
            <p:cNvSpPr txBox="1"/>
            <p:nvPr/>
          </p:nvSpPr>
          <p:spPr>
            <a:xfrm>
              <a:off x="5329866" y="6752132"/>
              <a:ext cx="1418937" cy="2131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r" defTabSz="457200">
                <a:lnSpc>
                  <a:spcPct val="120000"/>
                </a:lnSpc>
                <a:defRPr sz="800" spc="56">
                  <a:solidFill>
                    <a:srgbClr val="FFFFFF"/>
                  </a:solidFill>
                  <a:latin typeface="Helvetica Neue Light"/>
                  <a:ea typeface="Helvetica Neue Light"/>
                  <a:cs typeface="Helvetica Neue Light"/>
                  <a:sym typeface="Helvetica Neue Light"/>
                </a:defRPr>
              </a:lvl1pPr>
            </a:lstStyle>
            <a:p>
              <a:r>
                <a:t>2012 - 2020</a:t>
              </a:r>
            </a:p>
          </p:txBody>
        </p:sp>
        <p:sp>
          <p:nvSpPr>
            <p:cNvPr id="701" name="Company name, location"/>
            <p:cNvSpPr txBox="1"/>
            <p:nvPr/>
          </p:nvSpPr>
          <p:spPr>
            <a:xfrm>
              <a:off x="3937388" y="6965325"/>
              <a:ext cx="1798690" cy="2131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solidFill>
                    <a:srgbClr val="FFFFFF"/>
                  </a:solidFill>
                  <a:latin typeface="Helvetica Neue"/>
                  <a:ea typeface="Helvetica Neue"/>
                  <a:cs typeface="Helvetica Neue"/>
                  <a:sym typeface="Helvetica Neue"/>
                </a:defRPr>
              </a:lvl1pPr>
            </a:lstStyle>
            <a:p>
              <a:r>
                <a:t>Company name, location</a:t>
              </a:r>
            </a:p>
          </p:txBody>
        </p:sp>
        <p:sp>
          <p:nvSpPr>
            <p:cNvPr id="702" name="Interests"/>
            <p:cNvSpPr txBox="1"/>
            <p:nvPr/>
          </p:nvSpPr>
          <p:spPr>
            <a:xfrm>
              <a:off x="3937388" y="8181208"/>
              <a:ext cx="2433168" cy="3381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200" cap="all" spc="839">
                  <a:solidFill>
                    <a:srgbClr val="FFFFFF"/>
                  </a:solidFill>
                  <a:latin typeface="Helvetica Neue"/>
                  <a:ea typeface="Helvetica Neue"/>
                  <a:cs typeface="Helvetica Neue"/>
                  <a:sym typeface="Helvetica Neue"/>
                </a:defRPr>
              </a:lvl1pPr>
            </a:lstStyle>
            <a:p>
              <a:r>
                <a:t>Interests</a:t>
              </a:r>
            </a:p>
          </p:txBody>
        </p:sp>
        <p:sp>
          <p:nvSpPr>
            <p:cNvPr id="703"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3937388" y="8725994"/>
              <a:ext cx="2811415" cy="16276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p>
              <a:pPr algn="just" defTabSz="457200">
                <a:lnSpc>
                  <a:spcPct val="120000"/>
                </a:lnSpc>
                <a:spcBef>
                  <a:spcPts val="700"/>
                </a:spcBef>
                <a:defRPr sz="800">
                  <a:solidFill>
                    <a:srgbClr val="FFFFFF"/>
                  </a:solidFill>
                  <a:latin typeface="Helvetica Neue Light"/>
                  <a:ea typeface="Helvetica Neue Light"/>
                  <a:cs typeface="Helvetica Neue Light"/>
                  <a:sym typeface="Helvetica Neue Light"/>
                </a:defRPr>
              </a:pPr>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a:p>
              <a:pPr algn="just" defTabSz="457200">
                <a:lnSpc>
                  <a:spcPct val="120000"/>
                </a:lnSpc>
                <a:spcBef>
                  <a:spcPts val="700"/>
                </a:spcBef>
                <a:defRPr sz="800">
                  <a:solidFill>
                    <a:srgbClr val="FFFFFF"/>
                  </a:solidFill>
                  <a:latin typeface="Helvetica Neue Light"/>
                  <a:ea typeface="Helvetica Neue Light"/>
                  <a:cs typeface="Helvetica Neue Light"/>
                  <a:sym typeface="Helvetica Neue Light"/>
                </a:defRPr>
              </a:pPr>
              <a:r>
                <a:t>Mauris semper, sem sit amet semper porttitor, lectus enim vehicula enim, vel scelerisque metus ligula id nibh. Nullam vitae sem fermentum, dignissim dui eget, luctus ex.</a:t>
              </a:r>
            </a:p>
          </p:txBody>
        </p:sp>
        <p:sp>
          <p:nvSpPr>
            <p:cNvPr id="704" name="Education"/>
            <p:cNvSpPr txBox="1"/>
            <p:nvPr/>
          </p:nvSpPr>
          <p:spPr>
            <a:xfrm>
              <a:off x="0" y="4671216"/>
              <a:ext cx="2433167" cy="3381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200" cap="all" spc="839">
                  <a:latin typeface="Helvetica Neue"/>
                  <a:ea typeface="Helvetica Neue"/>
                  <a:cs typeface="Helvetica Neue"/>
                  <a:sym typeface="Helvetica Neue"/>
                </a:defRPr>
              </a:lvl1pPr>
            </a:lstStyle>
            <a:p>
              <a:r>
                <a:t>Education</a:t>
              </a:r>
            </a:p>
          </p:txBody>
        </p:sp>
        <p:grpSp>
          <p:nvGrpSpPr>
            <p:cNvPr id="711" name="Сгруппировать"/>
            <p:cNvGrpSpPr/>
            <p:nvPr/>
          </p:nvGrpSpPr>
          <p:grpSpPr>
            <a:xfrm>
              <a:off x="0" y="5102781"/>
              <a:ext cx="1862573" cy="1394103"/>
              <a:chOff x="0" y="0"/>
              <a:chExt cx="1862572" cy="1394102"/>
            </a:xfrm>
          </p:grpSpPr>
          <p:sp>
            <p:nvSpPr>
              <p:cNvPr id="705" name="Enter your degree"/>
              <p:cNvSpPr txBox="1"/>
              <p:nvPr/>
            </p:nvSpPr>
            <p:spPr>
              <a:xfrm>
                <a:off x="0" y="0"/>
                <a:ext cx="1719425" cy="2644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Enter your degree</a:t>
                </a:r>
              </a:p>
            </p:txBody>
          </p:sp>
          <p:sp>
            <p:nvSpPr>
              <p:cNvPr id="706" name="University name"/>
              <p:cNvSpPr txBox="1"/>
              <p:nvPr/>
            </p:nvSpPr>
            <p:spPr>
              <a:xfrm>
                <a:off x="0" y="191756"/>
                <a:ext cx="1862573" cy="2644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Medium"/>
                    <a:ea typeface="Helvetica Neue Medium"/>
                    <a:cs typeface="Helvetica Neue Medium"/>
                    <a:sym typeface="Helvetica Neue Medium"/>
                  </a:defRPr>
                </a:lvl1pPr>
              </a:lstStyle>
              <a:p>
                <a:r>
                  <a:t>University name</a:t>
                </a:r>
              </a:p>
            </p:txBody>
          </p:sp>
          <p:sp>
            <p:nvSpPr>
              <p:cNvPr id="707" name="2010 = 2011"/>
              <p:cNvSpPr txBox="1"/>
              <p:nvPr/>
            </p:nvSpPr>
            <p:spPr>
              <a:xfrm>
                <a:off x="0" y="383511"/>
                <a:ext cx="1862573"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2010 = 2011</a:t>
                </a:r>
              </a:p>
            </p:txBody>
          </p:sp>
          <p:sp>
            <p:nvSpPr>
              <p:cNvPr id="708" name="Enter your degree"/>
              <p:cNvSpPr txBox="1"/>
              <p:nvPr/>
            </p:nvSpPr>
            <p:spPr>
              <a:xfrm>
                <a:off x="0" y="746096"/>
                <a:ext cx="1719425" cy="2644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Enter your degree</a:t>
                </a:r>
              </a:p>
            </p:txBody>
          </p:sp>
          <p:sp>
            <p:nvSpPr>
              <p:cNvPr id="709" name="University name"/>
              <p:cNvSpPr txBox="1"/>
              <p:nvPr/>
            </p:nvSpPr>
            <p:spPr>
              <a:xfrm>
                <a:off x="0" y="937852"/>
                <a:ext cx="1862573" cy="2644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Medium"/>
                    <a:ea typeface="Helvetica Neue Medium"/>
                    <a:cs typeface="Helvetica Neue Medium"/>
                    <a:sym typeface="Helvetica Neue Medium"/>
                  </a:defRPr>
                </a:lvl1pPr>
              </a:lstStyle>
              <a:p>
                <a:r>
                  <a:t>University name</a:t>
                </a:r>
              </a:p>
            </p:txBody>
          </p:sp>
          <p:sp>
            <p:nvSpPr>
              <p:cNvPr id="710" name="2010 = 2011"/>
              <p:cNvSpPr txBox="1"/>
              <p:nvPr/>
            </p:nvSpPr>
            <p:spPr>
              <a:xfrm>
                <a:off x="0" y="1129607"/>
                <a:ext cx="1862573"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2010 = 2011</a:t>
                </a:r>
              </a:p>
            </p:txBody>
          </p:sp>
        </p:grpSp>
        <p:grpSp>
          <p:nvGrpSpPr>
            <p:cNvPr id="721" name="Сгруппировать"/>
            <p:cNvGrpSpPr/>
            <p:nvPr/>
          </p:nvGrpSpPr>
          <p:grpSpPr>
            <a:xfrm>
              <a:off x="-1" y="6831733"/>
              <a:ext cx="2811415" cy="1644213"/>
              <a:chOff x="0" y="0"/>
              <a:chExt cx="2811413" cy="1644212"/>
            </a:xfrm>
          </p:grpSpPr>
          <p:sp>
            <p:nvSpPr>
              <p:cNvPr id="712" name="Technical skills"/>
              <p:cNvSpPr txBox="1"/>
              <p:nvPr/>
            </p:nvSpPr>
            <p:spPr>
              <a:xfrm>
                <a:off x="0" y="0"/>
                <a:ext cx="2433167" cy="4720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lnSpc>
                    <a:spcPct val="130000"/>
                  </a:lnSpc>
                  <a:defRPr sz="1200" cap="all" spc="839">
                    <a:latin typeface="Helvetica Neue"/>
                    <a:ea typeface="Helvetica Neue"/>
                    <a:cs typeface="Helvetica Neue"/>
                    <a:sym typeface="Helvetica Neue"/>
                  </a:defRPr>
                </a:lvl1pPr>
              </a:lstStyle>
              <a:p>
                <a:r>
                  <a:t>Technical skills</a:t>
                </a:r>
              </a:p>
            </p:txBody>
          </p:sp>
          <p:sp>
            <p:nvSpPr>
              <p:cNvPr id="713" name="Web-design"/>
              <p:cNvSpPr txBox="1"/>
              <p:nvPr/>
            </p:nvSpPr>
            <p:spPr>
              <a:xfrm>
                <a:off x="0" y="599463"/>
                <a:ext cx="1405707"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Web-design</a:t>
                </a:r>
              </a:p>
            </p:txBody>
          </p:sp>
          <p:sp>
            <p:nvSpPr>
              <p:cNvPr id="714" name="Photography"/>
              <p:cNvSpPr txBox="1"/>
              <p:nvPr/>
            </p:nvSpPr>
            <p:spPr>
              <a:xfrm>
                <a:off x="0" y="850728"/>
                <a:ext cx="1405707" cy="2644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Photography</a:t>
                </a:r>
              </a:p>
            </p:txBody>
          </p:sp>
          <p:sp>
            <p:nvSpPr>
              <p:cNvPr id="715" name="Social media"/>
              <p:cNvSpPr txBox="1"/>
              <p:nvPr/>
            </p:nvSpPr>
            <p:spPr>
              <a:xfrm>
                <a:off x="0" y="1115223"/>
                <a:ext cx="1405707"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Social media</a:t>
                </a:r>
              </a:p>
            </p:txBody>
          </p:sp>
          <p:sp>
            <p:nvSpPr>
              <p:cNvPr id="716" name="Marketing"/>
              <p:cNvSpPr txBox="1"/>
              <p:nvPr/>
            </p:nvSpPr>
            <p:spPr>
              <a:xfrm>
                <a:off x="0" y="1379717"/>
                <a:ext cx="1405707"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Marketing</a:t>
                </a:r>
              </a:p>
            </p:txBody>
          </p:sp>
          <p:sp>
            <p:nvSpPr>
              <p:cNvPr id="717" name="Web-design"/>
              <p:cNvSpPr txBox="1"/>
              <p:nvPr/>
            </p:nvSpPr>
            <p:spPr>
              <a:xfrm>
                <a:off x="1405706" y="599463"/>
                <a:ext cx="1405708"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Web-design</a:t>
                </a:r>
              </a:p>
            </p:txBody>
          </p:sp>
          <p:sp>
            <p:nvSpPr>
              <p:cNvPr id="718" name="Photography"/>
              <p:cNvSpPr txBox="1"/>
              <p:nvPr/>
            </p:nvSpPr>
            <p:spPr>
              <a:xfrm>
                <a:off x="1405706" y="850728"/>
                <a:ext cx="1405708" cy="2644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Photography</a:t>
                </a:r>
              </a:p>
            </p:txBody>
          </p:sp>
          <p:sp>
            <p:nvSpPr>
              <p:cNvPr id="719" name="Social media"/>
              <p:cNvSpPr txBox="1"/>
              <p:nvPr/>
            </p:nvSpPr>
            <p:spPr>
              <a:xfrm>
                <a:off x="1405706" y="1115223"/>
                <a:ext cx="1405708"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Social media</a:t>
                </a:r>
              </a:p>
            </p:txBody>
          </p:sp>
          <p:sp>
            <p:nvSpPr>
              <p:cNvPr id="720" name="Marketing"/>
              <p:cNvSpPr txBox="1"/>
              <p:nvPr/>
            </p:nvSpPr>
            <p:spPr>
              <a:xfrm>
                <a:off x="1405706" y="1379717"/>
                <a:ext cx="1405708"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Marketing</a:t>
                </a:r>
              </a:p>
            </p:txBody>
          </p:sp>
        </p:grpSp>
        <p:sp>
          <p:nvSpPr>
            <p:cNvPr id="722" name="Awards"/>
            <p:cNvSpPr txBox="1"/>
            <p:nvPr/>
          </p:nvSpPr>
          <p:spPr>
            <a:xfrm>
              <a:off x="0" y="8712764"/>
              <a:ext cx="2433167" cy="3381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200" cap="all" spc="839">
                  <a:latin typeface="Helvetica Neue"/>
                  <a:ea typeface="Helvetica Neue"/>
                  <a:cs typeface="Helvetica Neue"/>
                  <a:sym typeface="Helvetica Neue"/>
                </a:defRPr>
              </a:lvl1pPr>
            </a:lstStyle>
            <a:p>
              <a:r>
                <a:t>Awards</a:t>
              </a:r>
            </a:p>
          </p:txBody>
        </p:sp>
        <p:sp>
          <p:nvSpPr>
            <p:cNvPr id="723" name="Sales person of the year"/>
            <p:cNvSpPr txBox="1"/>
            <p:nvPr/>
          </p:nvSpPr>
          <p:spPr>
            <a:xfrm>
              <a:off x="0" y="9157558"/>
              <a:ext cx="2108561"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a:ea typeface="Helvetica Neue"/>
                  <a:cs typeface="Helvetica Neue"/>
                  <a:sym typeface="Helvetica Neue"/>
                </a:defRPr>
              </a:lvl1pPr>
            </a:lstStyle>
            <a:p>
              <a:r>
                <a:t>Sales person of the year</a:t>
              </a:r>
            </a:p>
          </p:txBody>
        </p:sp>
        <p:sp>
          <p:nvSpPr>
            <p:cNvPr id="724" name="Company name"/>
            <p:cNvSpPr txBox="1"/>
            <p:nvPr/>
          </p:nvSpPr>
          <p:spPr>
            <a:xfrm>
              <a:off x="0" y="9349314"/>
              <a:ext cx="1862573"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Medium"/>
                  <a:ea typeface="Helvetica Neue Medium"/>
                  <a:cs typeface="Helvetica Neue Medium"/>
                  <a:sym typeface="Helvetica Neue Medium"/>
                </a:defRPr>
              </a:lvl1pPr>
            </a:lstStyle>
            <a:p>
              <a:r>
                <a:t>Company name</a:t>
              </a:r>
            </a:p>
          </p:txBody>
        </p:sp>
        <p:sp>
          <p:nvSpPr>
            <p:cNvPr id="725" name="2010 = 2011"/>
            <p:cNvSpPr txBox="1"/>
            <p:nvPr/>
          </p:nvSpPr>
          <p:spPr>
            <a:xfrm>
              <a:off x="948841" y="9157558"/>
              <a:ext cx="1862573" cy="2644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Light"/>
                  <a:ea typeface="Helvetica Neue Light"/>
                  <a:cs typeface="Helvetica Neue Light"/>
                  <a:sym typeface="Helvetica Neue Light"/>
                </a:defRPr>
              </a:lvl1pPr>
            </a:lstStyle>
            <a:p>
              <a:r>
                <a:t>2010 = 2011</a:t>
              </a:r>
            </a:p>
          </p:txBody>
        </p:sp>
        <p:sp>
          <p:nvSpPr>
            <p:cNvPr id="726" name="Lorem ipsum dolor sit amet, consectetur adipiscing elit. Aliquam ac bibendum dui. Proin convallis libero id diam porta, facilisis varius velit tempus."/>
            <p:cNvSpPr txBox="1"/>
            <p:nvPr/>
          </p:nvSpPr>
          <p:spPr>
            <a:xfrm>
              <a:off x="0" y="9609736"/>
              <a:ext cx="2811414" cy="5217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a:t>
              </a:r>
            </a:p>
          </p:txBody>
        </p:sp>
      </p:gr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1149</TotalTime>
  <Words>412</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 Neue</vt:lpstr>
      <vt:lpstr>Helvetica Neue Light</vt:lpstr>
      <vt:lpstr>Helvetica Neue Medium</vt:lpstr>
      <vt:lpstr>Roboto Light</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Пользователь</dc:creator>
  <cp:lastModifiedBy>Пользователь</cp:lastModifiedBy>
  <cp:revision>4</cp:revision>
  <dcterms:modified xsi:type="dcterms:W3CDTF">2024-08-24T21:21:49Z</dcterms:modified>
</cp:coreProperties>
</file>