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72" r:id="rId2"/>
  </p:sldIdLst>
  <p:sldSz cx="7874000" cy="111379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1" d="100"/>
          <a:sy n="51" d="100"/>
        </p:scale>
        <p:origin x="2568"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1" name="Shape 111"/>
          <p:cNvSpPr>
            <a:spLocks noGrp="1" noRot="1" noChangeAspect="1"/>
          </p:cNvSpPr>
          <p:nvPr>
            <p:ph type="sldImg"/>
          </p:nvPr>
        </p:nvSpPr>
        <p:spPr>
          <a:xfrm>
            <a:off x="1143000" y="685800"/>
            <a:ext cx="4572000" cy="3429000"/>
          </a:xfrm>
          <a:prstGeom prst="rect">
            <a:avLst/>
          </a:prstGeom>
        </p:spPr>
        <p:txBody>
          <a:bodyPr/>
          <a:lstStyle/>
          <a:p>
            <a:endParaRPr/>
          </a:p>
        </p:txBody>
      </p:sp>
      <p:sp>
        <p:nvSpPr>
          <p:cNvPr id="112" name="Shape 11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514056" latinLnBrk="0">
      <a:defRPr sz="1200">
        <a:latin typeface="+mj-lt"/>
        <a:ea typeface="+mj-ea"/>
        <a:cs typeface="+mj-cs"/>
        <a:sym typeface="Calibri"/>
      </a:defRPr>
    </a:lvl1pPr>
    <a:lvl2pPr indent="228600" defTabSz="514056" latinLnBrk="0">
      <a:defRPr sz="1200">
        <a:latin typeface="+mj-lt"/>
        <a:ea typeface="+mj-ea"/>
        <a:cs typeface="+mj-cs"/>
        <a:sym typeface="Calibri"/>
      </a:defRPr>
    </a:lvl2pPr>
    <a:lvl3pPr indent="457200" defTabSz="514056" latinLnBrk="0">
      <a:defRPr sz="1200">
        <a:latin typeface="+mj-lt"/>
        <a:ea typeface="+mj-ea"/>
        <a:cs typeface="+mj-cs"/>
        <a:sym typeface="Calibri"/>
      </a:defRPr>
    </a:lvl3pPr>
    <a:lvl4pPr indent="685800" defTabSz="514056" latinLnBrk="0">
      <a:defRPr sz="1200">
        <a:latin typeface="+mj-lt"/>
        <a:ea typeface="+mj-ea"/>
        <a:cs typeface="+mj-cs"/>
        <a:sym typeface="Calibri"/>
      </a:defRPr>
    </a:lvl4pPr>
    <a:lvl5pPr indent="914400" defTabSz="514056" latinLnBrk="0">
      <a:defRPr sz="1200">
        <a:latin typeface="+mj-lt"/>
        <a:ea typeface="+mj-ea"/>
        <a:cs typeface="+mj-cs"/>
        <a:sym typeface="Calibri"/>
      </a:defRPr>
    </a:lvl5pPr>
    <a:lvl6pPr indent="1143000" defTabSz="514056" latinLnBrk="0">
      <a:defRPr sz="1200">
        <a:latin typeface="+mj-lt"/>
        <a:ea typeface="+mj-ea"/>
        <a:cs typeface="+mj-cs"/>
        <a:sym typeface="Calibri"/>
      </a:defRPr>
    </a:lvl6pPr>
    <a:lvl7pPr indent="1371600" defTabSz="514056" latinLnBrk="0">
      <a:defRPr sz="1200">
        <a:latin typeface="+mj-lt"/>
        <a:ea typeface="+mj-ea"/>
        <a:cs typeface="+mj-cs"/>
        <a:sym typeface="Calibri"/>
      </a:defRPr>
    </a:lvl7pPr>
    <a:lvl8pPr indent="1600200" defTabSz="514056" latinLnBrk="0">
      <a:defRPr sz="1200">
        <a:latin typeface="+mj-lt"/>
        <a:ea typeface="+mj-ea"/>
        <a:cs typeface="+mj-cs"/>
        <a:sym typeface="Calibri"/>
      </a:defRPr>
    </a:lvl8pPr>
    <a:lvl9pPr indent="1828800" defTabSz="514056"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Заголовок раздела">
    <p:spTree>
      <p:nvGrpSpPr>
        <p:cNvPr id="1" name=""/>
        <p:cNvGrpSpPr/>
        <p:nvPr/>
      </p:nvGrpSpPr>
      <p:grpSpPr>
        <a:xfrm>
          <a:off x="0" y="0"/>
          <a:ext cx="0" cy="0"/>
          <a:chOff x="0" y="0"/>
          <a:chExt cx="0" cy="0"/>
        </a:xfrm>
      </p:grpSpPr>
      <p:sp>
        <p:nvSpPr>
          <p:cNvPr id="29" name="Текст заголовка"/>
          <p:cNvSpPr txBox="1">
            <a:spLocks noGrp="1"/>
          </p:cNvSpPr>
          <p:nvPr>
            <p:ph type="title"/>
          </p:nvPr>
        </p:nvSpPr>
        <p:spPr>
          <a:xfrm>
            <a:off x="607678" y="2776743"/>
            <a:ext cx="6650613" cy="4633058"/>
          </a:xfrm>
          <a:prstGeom prst="rect">
            <a:avLst/>
          </a:prstGeom>
        </p:spPr>
        <p:txBody>
          <a:bodyPr anchor="b"/>
          <a:lstStyle>
            <a:lvl1pPr>
              <a:defRPr sz="5000"/>
            </a:lvl1pPr>
          </a:lstStyle>
          <a:p>
            <a:r>
              <a:t>Текст заголовка</a:t>
            </a:r>
          </a:p>
        </p:txBody>
      </p:sp>
      <p:sp>
        <p:nvSpPr>
          <p:cNvPr id="30" name="Уровень текста 1…"/>
          <p:cNvSpPr txBox="1">
            <a:spLocks noGrp="1"/>
          </p:cNvSpPr>
          <p:nvPr>
            <p:ph type="body" sz="quarter" idx="1"/>
          </p:nvPr>
        </p:nvSpPr>
        <p:spPr>
          <a:xfrm>
            <a:off x="607678" y="7453630"/>
            <a:ext cx="6650613" cy="2436416"/>
          </a:xfrm>
          <a:prstGeom prst="rect">
            <a:avLst/>
          </a:prstGeom>
        </p:spPr>
        <p:txBody>
          <a:bodyPr/>
          <a:lstStyle>
            <a:lvl1pPr marL="0" indent="0">
              <a:buSzTx/>
              <a:buFontTx/>
              <a:buNone/>
              <a:defRPr sz="2000"/>
            </a:lvl1pPr>
            <a:lvl2pPr marL="0" indent="342900">
              <a:buSzTx/>
              <a:buFontTx/>
              <a:buNone/>
              <a:defRPr sz="2000"/>
            </a:lvl2pPr>
            <a:lvl3pPr marL="0" indent="685800">
              <a:buSzTx/>
              <a:buFontTx/>
              <a:buNone/>
              <a:defRPr sz="2000"/>
            </a:lvl3pPr>
            <a:lvl4pPr marL="0" indent="1028700">
              <a:buSzTx/>
              <a:buFontTx/>
              <a:buNone/>
              <a:defRPr sz="2000"/>
            </a:lvl4pPr>
            <a:lvl5pPr marL="0" indent="1371600">
              <a:buSzTx/>
              <a:buFontTx/>
              <a:buNone/>
              <a:defRPr sz="20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Два объекта">
    <p:spTree>
      <p:nvGrpSpPr>
        <p:cNvPr id="1" name=""/>
        <p:cNvGrpSpPr/>
        <p:nvPr/>
      </p:nvGrpSpPr>
      <p:grpSpPr>
        <a:xfrm>
          <a:off x="0" y="0"/>
          <a:ext cx="0" cy="0"/>
          <a:chOff x="0" y="0"/>
          <a:chExt cx="0" cy="0"/>
        </a:xfrm>
      </p:grpSpPr>
      <p:sp>
        <p:nvSpPr>
          <p:cNvPr id="38" name="Текст заголовка"/>
          <p:cNvSpPr txBox="1">
            <a:spLocks noGrp="1"/>
          </p:cNvSpPr>
          <p:nvPr>
            <p:ph type="title"/>
          </p:nvPr>
        </p:nvSpPr>
        <p:spPr>
          <a:prstGeom prst="rect">
            <a:avLst/>
          </a:prstGeom>
        </p:spPr>
        <p:txBody>
          <a:bodyPr/>
          <a:lstStyle/>
          <a:p>
            <a:r>
              <a:t>Текст заголовка</a:t>
            </a:r>
          </a:p>
        </p:txBody>
      </p:sp>
      <p:sp>
        <p:nvSpPr>
          <p:cNvPr id="39" name="Уровень текста 1…"/>
          <p:cNvSpPr txBox="1">
            <a:spLocks noGrp="1"/>
          </p:cNvSpPr>
          <p:nvPr>
            <p:ph type="body" sz="half" idx="1"/>
          </p:nvPr>
        </p:nvSpPr>
        <p:spPr>
          <a:xfrm>
            <a:off x="611694" y="2964950"/>
            <a:ext cx="3277114" cy="7066897"/>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Сравнение">
    <p:spTree>
      <p:nvGrpSpPr>
        <p:cNvPr id="1" name=""/>
        <p:cNvGrpSpPr/>
        <p:nvPr/>
      </p:nvGrpSpPr>
      <p:grpSpPr>
        <a:xfrm>
          <a:off x="0" y="0"/>
          <a:ext cx="0" cy="0"/>
          <a:chOff x="0" y="0"/>
          <a:chExt cx="0" cy="0"/>
        </a:xfrm>
      </p:grpSpPr>
      <p:sp>
        <p:nvSpPr>
          <p:cNvPr id="47" name="Текст заголовка"/>
          <p:cNvSpPr txBox="1">
            <a:spLocks noGrp="1"/>
          </p:cNvSpPr>
          <p:nvPr>
            <p:ph type="title"/>
          </p:nvPr>
        </p:nvSpPr>
        <p:spPr>
          <a:xfrm>
            <a:off x="612698" y="592992"/>
            <a:ext cx="6650613" cy="2152813"/>
          </a:xfrm>
          <a:prstGeom prst="rect">
            <a:avLst/>
          </a:prstGeom>
        </p:spPr>
        <p:txBody>
          <a:bodyPr/>
          <a:lstStyle/>
          <a:p>
            <a:r>
              <a:t>Текст заголовка</a:t>
            </a:r>
          </a:p>
        </p:txBody>
      </p:sp>
      <p:sp>
        <p:nvSpPr>
          <p:cNvPr id="48" name="Уровень текста 1…"/>
          <p:cNvSpPr txBox="1">
            <a:spLocks noGrp="1"/>
          </p:cNvSpPr>
          <p:nvPr>
            <p:ph type="body" sz="quarter" idx="1"/>
          </p:nvPr>
        </p:nvSpPr>
        <p:spPr>
          <a:xfrm>
            <a:off x="612698" y="2730333"/>
            <a:ext cx="3262054" cy="1338095"/>
          </a:xfrm>
          <a:prstGeom prst="rect">
            <a:avLst/>
          </a:prstGeom>
        </p:spPr>
        <p:txBody>
          <a:bodyPr anchor="b"/>
          <a:lstStyle>
            <a:lvl1pPr marL="0" indent="0">
              <a:buSzTx/>
              <a:buFontTx/>
              <a:buNone/>
              <a:defRPr sz="2000" b="1"/>
            </a:lvl1pPr>
            <a:lvl2pPr marL="0" indent="342900">
              <a:buSzTx/>
              <a:buFontTx/>
              <a:buNone/>
              <a:defRPr sz="2000" b="1"/>
            </a:lvl2pPr>
            <a:lvl3pPr marL="0" indent="685800">
              <a:buSzTx/>
              <a:buFontTx/>
              <a:buNone/>
              <a:defRPr sz="2000" b="1"/>
            </a:lvl3pPr>
            <a:lvl4pPr marL="0" indent="1028700">
              <a:buSzTx/>
              <a:buFontTx/>
              <a:buNone/>
              <a:defRPr sz="2000" b="1"/>
            </a:lvl4pPr>
            <a:lvl5pPr marL="0" indent="1371600">
              <a:buSzTx/>
              <a:buFontTx/>
              <a:buNone/>
              <a:defRPr sz="2000" b="1"/>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9" name="Text Placeholder 4"/>
          <p:cNvSpPr>
            <a:spLocks noGrp="1"/>
          </p:cNvSpPr>
          <p:nvPr>
            <p:ph type="body" sz="quarter" idx="21"/>
          </p:nvPr>
        </p:nvSpPr>
        <p:spPr>
          <a:xfrm>
            <a:off x="3985193" y="2730333"/>
            <a:ext cx="3278118" cy="1338095"/>
          </a:xfrm>
          <a:prstGeom prst="rect">
            <a:avLst/>
          </a:prstGeom>
        </p:spPr>
        <p:txBody>
          <a:bodyPr anchor="b"/>
          <a:lstStyle/>
          <a:p>
            <a:pPr marL="0" indent="0">
              <a:buSzTx/>
              <a:buFontTx/>
              <a:buNone/>
              <a:defRPr sz="2000" b="1"/>
            </a:pPr>
            <a:endParaRPr/>
          </a:p>
        </p:txBody>
      </p:sp>
      <p:sp>
        <p:nvSpPr>
          <p:cNvPr id="5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Только заголовок">
    <p:spTree>
      <p:nvGrpSpPr>
        <p:cNvPr id="1" name=""/>
        <p:cNvGrpSpPr/>
        <p:nvPr/>
      </p:nvGrpSpPr>
      <p:grpSpPr>
        <a:xfrm>
          <a:off x="0" y="0"/>
          <a:ext cx="0" cy="0"/>
          <a:chOff x="0" y="0"/>
          <a:chExt cx="0" cy="0"/>
        </a:xfrm>
      </p:grpSpPr>
      <p:sp>
        <p:nvSpPr>
          <p:cNvPr id="57" name="Текст заголовка"/>
          <p:cNvSpPr txBox="1">
            <a:spLocks noGrp="1"/>
          </p:cNvSpPr>
          <p:nvPr>
            <p:ph type="title"/>
          </p:nvPr>
        </p:nvSpPr>
        <p:spPr>
          <a:prstGeom prst="rect">
            <a:avLst/>
          </a:prstGeom>
        </p:spPr>
        <p:txBody>
          <a:bodyPr/>
          <a:lstStyle/>
          <a:p>
            <a:r>
              <a:t>Текст заголовка</a:t>
            </a:r>
          </a:p>
        </p:txBody>
      </p:sp>
      <p:sp>
        <p:nvSpPr>
          <p:cNvPr id="5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Пустой слайд">
    <p:spTree>
      <p:nvGrpSpPr>
        <p:cNvPr id="1" name=""/>
        <p:cNvGrpSpPr/>
        <p:nvPr/>
      </p:nvGrpSpPr>
      <p:grpSpPr>
        <a:xfrm>
          <a:off x="0" y="0"/>
          <a:ext cx="0" cy="0"/>
          <a:chOff x="0" y="0"/>
          <a:chExt cx="0" cy="0"/>
        </a:xfrm>
      </p:grpSpPr>
      <p:sp>
        <p:nvSpPr>
          <p:cNvPr id="6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Объект с подписью">
    <p:spTree>
      <p:nvGrpSpPr>
        <p:cNvPr id="1" name=""/>
        <p:cNvGrpSpPr/>
        <p:nvPr/>
      </p:nvGrpSpPr>
      <p:grpSpPr>
        <a:xfrm>
          <a:off x="0" y="0"/>
          <a:ext cx="0" cy="0"/>
          <a:chOff x="0" y="0"/>
          <a:chExt cx="0" cy="0"/>
        </a:xfrm>
      </p:grpSpPr>
      <p:sp>
        <p:nvSpPr>
          <p:cNvPr id="72" name="Текст заголовка"/>
          <p:cNvSpPr txBox="1">
            <a:spLocks noGrp="1"/>
          </p:cNvSpPr>
          <p:nvPr>
            <p:ph type="title"/>
          </p:nvPr>
        </p:nvSpPr>
        <p:spPr>
          <a:xfrm>
            <a:off x="612698" y="742526"/>
            <a:ext cx="2486953" cy="2598845"/>
          </a:xfrm>
          <a:prstGeom prst="rect">
            <a:avLst/>
          </a:prstGeom>
        </p:spPr>
        <p:txBody>
          <a:bodyPr anchor="b"/>
          <a:lstStyle>
            <a:lvl1pPr>
              <a:defRPr sz="2600"/>
            </a:lvl1pPr>
          </a:lstStyle>
          <a:p>
            <a:r>
              <a:t>Текст заголовка</a:t>
            </a:r>
          </a:p>
        </p:txBody>
      </p:sp>
      <p:sp>
        <p:nvSpPr>
          <p:cNvPr id="73" name="Уровень текста 1…"/>
          <p:cNvSpPr txBox="1">
            <a:spLocks noGrp="1"/>
          </p:cNvSpPr>
          <p:nvPr>
            <p:ph type="body" sz="half" idx="1"/>
          </p:nvPr>
        </p:nvSpPr>
        <p:spPr>
          <a:xfrm>
            <a:off x="3359689" y="1603653"/>
            <a:ext cx="3903622" cy="7915131"/>
          </a:xfrm>
          <a:prstGeom prst="rect">
            <a:avLst/>
          </a:prstGeom>
        </p:spPr>
        <p:txBody>
          <a:bodyPr/>
          <a:lstStyle>
            <a:lvl1pPr marL="185737" indent="-185737">
              <a:defRPr sz="2600"/>
            </a:lvl1pPr>
            <a:lvl2pPr marL="555171" indent="-212271">
              <a:defRPr sz="2600"/>
            </a:lvl2pPr>
            <a:lvl3pPr marL="933450" indent="-247650">
              <a:defRPr sz="2600"/>
            </a:lvl3pPr>
            <a:lvl4pPr marL="1325880" indent="-297180">
              <a:defRPr sz="2600"/>
            </a:lvl4pPr>
            <a:lvl5pPr marL="1668779" indent="-297179">
              <a:defRPr sz="26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74" name="Text Placeholder 3"/>
          <p:cNvSpPr>
            <a:spLocks noGrp="1"/>
          </p:cNvSpPr>
          <p:nvPr>
            <p:ph type="body" sz="quarter" idx="21"/>
          </p:nvPr>
        </p:nvSpPr>
        <p:spPr>
          <a:xfrm>
            <a:off x="612698" y="3341370"/>
            <a:ext cx="2486953" cy="6190302"/>
          </a:xfrm>
          <a:prstGeom prst="rect">
            <a:avLst/>
          </a:prstGeom>
        </p:spPr>
        <p:txBody>
          <a:bodyPr/>
          <a:lstStyle/>
          <a:p>
            <a:pPr marL="0" indent="0">
              <a:buSzTx/>
              <a:buFontTx/>
              <a:buNone/>
              <a:defRPr sz="1200"/>
            </a:pPr>
            <a:endParaRPr/>
          </a:p>
        </p:txBody>
      </p:sp>
      <p:sp>
        <p:nvSpPr>
          <p:cNvPr id="7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Рисунок с подписью">
    <p:spTree>
      <p:nvGrpSpPr>
        <p:cNvPr id="1" name=""/>
        <p:cNvGrpSpPr/>
        <p:nvPr/>
      </p:nvGrpSpPr>
      <p:grpSpPr>
        <a:xfrm>
          <a:off x="0" y="0"/>
          <a:ext cx="0" cy="0"/>
          <a:chOff x="0" y="0"/>
          <a:chExt cx="0" cy="0"/>
        </a:xfrm>
      </p:grpSpPr>
      <p:sp>
        <p:nvSpPr>
          <p:cNvPr id="82" name="Текст заголовка"/>
          <p:cNvSpPr txBox="1">
            <a:spLocks noGrp="1"/>
          </p:cNvSpPr>
          <p:nvPr>
            <p:ph type="title"/>
          </p:nvPr>
        </p:nvSpPr>
        <p:spPr>
          <a:xfrm>
            <a:off x="612698" y="742526"/>
            <a:ext cx="2486953" cy="2598845"/>
          </a:xfrm>
          <a:prstGeom prst="rect">
            <a:avLst/>
          </a:prstGeom>
        </p:spPr>
        <p:txBody>
          <a:bodyPr anchor="b"/>
          <a:lstStyle>
            <a:lvl1pPr>
              <a:defRPr sz="2600"/>
            </a:lvl1pPr>
          </a:lstStyle>
          <a:p>
            <a:r>
              <a:t>Текст заголовка</a:t>
            </a:r>
          </a:p>
        </p:txBody>
      </p:sp>
      <p:sp>
        <p:nvSpPr>
          <p:cNvPr id="83" name="Picture Placeholder 2"/>
          <p:cNvSpPr>
            <a:spLocks noGrp="1"/>
          </p:cNvSpPr>
          <p:nvPr>
            <p:ph type="pic" sz="half" idx="21"/>
          </p:nvPr>
        </p:nvSpPr>
        <p:spPr>
          <a:xfrm>
            <a:off x="3359689" y="1603653"/>
            <a:ext cx="3903622" cy="7915131"/>
          </a:xfrm>
          <a:prstGeom prst="rect">
            <a:avLst/>
          </a:prstGeom>
        </p:spPr>
        <p:txBody>
          <a:bodyPr lIns="91439" tIns="45719" rIns="91439" bIns="45719">
            <a:noAutofit/>
          </a:bodyPr>
          <a:lstStyle/>
          <a:p>
            <a:endParaRPr/>
          </a:p>
        </p:txBody>
      </p:sp>
      <p:sp>
        <p:nvSpPr>
          <p:cNvPr id="84" name="Уровень текста 1…"/>
          <p:cNvSpPr txBox="1">
            <a:spLocks noGrp="1"/>
          </p:cNvSpPr>
          <p:nvPr>
            <p:ph type="body" sz="quarter" idx="1"/>
          </p:nvPr>
        </p:nvSpPr>
        <p:spPr>
          <a:xfrm>
            <a:off x="612698" y="3341370"/>
            <a:ext cx="2486953" cy="6190302"/>
          </a:xfrm>
          <a:prstGeom prst="rect">
            <a:avLst/>
          </a:prstGeom>
        </p:spPr>
        <p:txBody>
          <a:bodyPr/>
          <a:lstStyle>
            <a:lvl1pPr marL="0" indent="0">
              <a:buSzTx/>
              <a:buFontTx/>
              <a:buNone/>
              <a:defRPr sz="1200"/>
            </a:lvl1pPr>
            <a:lvl2pPr marL="0" indent="342900">
              <a:buSzTx/>
              <a:buFontTx/>
              <a:buNone/>
              <a:defRPr sz="1200"/>
            </a:lvl2pPr>
            <a:lvl3pPr marL="0" indent="685800">
              <a:buSzTx/>
              <a:buFontTx/>
              <a:buNone/>
              <a:defRPr sz="1200"/>
            </a:lvl3pPr>
            <a:lvl4pPr marL="0" indent="1028700">
              <a:buSzTx/>
              <a:buFontTx/>
              <a:buNone/>
              <a:defRPr sz="1200"/>
            </a:lvl4pPr>
            <a:lvl5pPr marL="0" indent="1371600">
              <a:buSzTx/>
              <a:buFontTx/>
              <a:buNone/>
              <a:defRPr sz="12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8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Заголовок и пункты">
    <p:spTree>
      <p:nvGrpSpPr>
        <p:cNvPr id="1" name=""/>
        <p:cNvGrpSpPr/>
        <p:nvPr/>
      </p:nvGrpSpPr>
      <p:grpSpPr>
        <a:xfrm>
          <a:off x="0" y="0"/>
          <a:ext cx="0" cy="0"/>
          <a:chOff x="0" y="0"/>
          <a:chExt cx="0" cy="0"/>
        </a:xfrm>
      </p:grpSpPr>
      <p:sp>
        <p:nvSpPr>
          <p:cNvPr id="92" name="Уровень текста 1…"/>
          <p:cNvSpPr txBox="1">
            <a:spLocks noGrp="1"/>
          </p:cNvSpPr>
          <p:nvPr>
            <p:ph type="body" sz="quarter" idx="1" hasCustomPrompt="1"/>
          </p:nvPr>
        </p:nvSpPr>
        <p:spPr>
          <a:xfrm>
            <a:off x="1356047" y="4716162"/>
            <a:ext cx="5161906" cy="2710848"/>
          </a:xfrm>
          <a:prstGeom prst="rect">
            <a:avLst/>
          </a:prstGeom>
        </p:spPr>
        <p:txBody>
          <a:bodyPr lIns="22590" tIns="22590" rIns="22590" bIns="22590"/>
          <a:lstStyle>
            <a:lvl1pPr marL="152400" indent="-152400" defTabSz="1980021">
              <a:lnSpc>
                <a:spcPct val="110000"/>
              </a:lnSpc>
              <a:spcBef>
                <a:spcPts val="3600"/>
              </a:spcBef>
              <a:buSzPct val="123000"/>
              <a:buFontTx/>
              <a:defRPr sz="1200">
                <a:latin typeface="Roboto Light"/>
                <a:ea typeface="Roboto Light"/>
                <a:cs typeface="Roboto Light"/>
                <a:sym typeface="Roboto Light"/>
              </a:defRPr>
            </a:lvl1pPr>
            <a:lvl2pPr marL="533400" indent="-152400" defTabSz="1980021">
              <a:lnSpc>
                <a:spcPct val="110000"/>
              </a:lnSpc>
              <a:spcBef>
                <a:spcPts val="3600"/>
              </a:spcBef>
              <a:buSzPct val="123000"/>
              <a:buFontTx/>
              <a:defRPr sz="1200">
                <a:latin typeface="Roboto Light"/>
                <a:ea typeface="Roboto Light"/>
                <a:cs typeface="Roboto Light"/>
                <a:sym typeface="Roboto Light"/>
              </a:defRPr>
            </a:lvl2pPr>
            <a:lvl3pPr marL="914400" indent="-152400" defTabSz="1980021">
              <a:lnSpc>
                <a:spcPct val="110000"/>
              </a:lnSpc>
              <a:spcBef>
                <a:spcPts val="3600"/>
              </a:spcBef>
              <a:buSzPct val="123000"/>
              <a:buFontTx/>
              <a:defRPr sz="1200">
                <a:latin typeface="Roboto Light"/>
                <a:ea typeface="Roboto Light"/>
                <a:cs typeface="Roboto Light"/>
                <a:sym typeface="Roboto Light"/>
              </a:defRPr>
            </a:lvl3pPr>
            <a:lvl4pPr marL="1295400" indent="-152400" defTabSz="1980021">
              <a:lnSpc>
                <a:spcPct val="110000"/>
              </a:lnSpc>
              <a:spcBef>
                <a:spcPts val="3600"/>
              </a:spcBef>
              <a:buSzPct val="123000"/>
              <a:buFontTx/>
              <a:defRPr sz="1200">
                <a:latin typeface="Roboto Light"/>
                <a:ea typeface="Roboto Light"/>
                <a:cs typeface="Roboto Light"/>
                <a:sym typeface="Roboto Light"/>
              </a:defRPr>
            </a:lvl4pPr>
            <a:lvl5pPr marL="1676400" indent="-152400" defTabSz="1980021">
              <a:lnSpc>
                <a:spcPct val="110000"/>
              </a:lnSpc>
              <a:spcBef>
                <a:spcPts val="3600"/>
              </a:spcBef>
              <a:buSzPct val="123000"/>
              <a:buFontTx/>
              <a:defRPr sz="1200">
                <a:latin typeface="Roboto Light"/>
                <a:ea typeface="Roboto Light"/>
                <a:cs typeface="Roboto Light"/>
                <a:sym typeface="Roboto Light"/>
              </a:defRPr>
            </a:lvl5pPr>
          </a:lstStyle>
          <a:p>
            <a:r>
              <a:t>Текст пункта на слайде</a:t>
            </a:r>
          </a:p>
          <a:p>
            <a:pPr lvl="1"/>
            <a:endParaRPr/>
          </a:p>
          <a:p>
            <a:pPr lvl="2"/>
            <a:endParaRPr/>
          </a:p>
          <a:p>
            <a:pPr lvl="3"/>
            <a:endParaRPr/>
          </a:p>
          <a:p>
            <a:pPr lvl="4"/>
            <a:endParaRPr/>
          </a:p>
        </p:txBody>
      </p:sp>
      <p:sp>
        <p:nvSpPr>
          <p:cNvPr id="93" name="Подзаголовок слайда"/>
          <p:cNvSpPr txBox="1">
            <a:spLocks noGrp="1"/>
          </p:cNvSpPr>
          <p:nvPr>
            <p:ph type="body" sz="quarter" idx="21" hasCustomPrompt="1"/>
          </p:nvPr>
        </p:nvSpPr>
        <p:spPr>
          <a:xfrm>
            <a:off x="1356047" y="4028613"/>
            <a:ext cx="5161906" cy="298746"/>
          </a:xfrm>
          <a:prstGeom prst="rect">
            <a:avLst/>
          </a:prstGeom>
          <a:ln w="3175"/>
        </p:spPr>
        <p:txBody>
          <a:bodyPr lIns="22590" tIns="22590" rIns="22590" bIns="22590"/>
          <a:lstStyle>
            <a:lvl1pPr marL="0" indent="0" defTabSz="335168">
              <a:lnSpc>
                <a:spcPct val="100000"/>
              </a:lnSpc>
              <a:spcBef>
                <a:spcPts val="0"/>
              </a:spcBef>
              <a:buSzTx/>
              <a:buFontTx/>
              <a:buNone/>
              <a:defRPr sz="1700" b="1">
                <a:latin typeface="Helvetica Neue"/>
                <a:ea typeface="Helvetica Neue"/>
                <a:cs typeface="Helvetica Neue"/>
                <a:sym typeface="Helvetica Neue"/>
              </a:defRPr>
            </a:lvl1pPr>
          </a:lstStyle>
          <a:p>
            <a:r>
              <a:t>Подзаголовок слайда</a:t>
            </a:r>
          </a:p>
        </p:txBody>
      </p:sp>
      <p:sp>
        <p:nvSpPr>
          <p:cNvPr id="94" name="Заголовок слайда"/>
          <p:cNvSpPr txBox="1">
            <a:spLocks noGrp="1"/>
          </p:cNvSpPr>
          <p:nvPr>
            <p:ph type="title" hasCustomPrompt="1"/>
          </p:nvPr>
        </p:nvSpPr>
        <p:spPr>
          <a:xfrm>
            <a:off x="1356047" y="3596055"/>
            <a:ext cx="5161906" cy="451809"/>
          </a:xfrm>
          <a:prstGeom prst="rect">
            <a:avLst/>
          </a:prstGeom>
        </p:spPr>
        <p:txBody>
          <a:bodyPr lIns="22590" tIns="22590" rIns="22590" bIns="22590" anchor="t"/>
          <a:lstStyle>
            <a:lvl1pPr defTabSz="1980021">
              <a:lnSpc>
                <a:spcPct val="80000"/>
              </a:lnSpc>
              <a:defRPr sz="6000" b="1" spc="-119">
                <a:latin typeface="Helvetica Neue"/>
                <a:ea typeface="Helvetica Neue"/>
                <a:cs typeface="Helvetica Neue"/>
                <a:sym typeface="Helvetica Neue"/>
              </a:defRPr>
            </a:lvl1pPr>
          </a:lstStyle>
          <a:p>
            <a:r>
              <a:t>Заголовок слайда</a:t>
            </a:r>
          </a:p>
        </p:txBody>
      </p:sp>
      <p:sp>
        <p:nvSpPr>
          <p:cNvPr id="95" name="Номер слайда"/>
          <p:cNvSpPr txBox="1">
            <a:spLocks noGrp="1"/>
          </p:cNvSpPr>
          <p:nvPr>
            <p:ph type="sldNum" sz="quarter" idx="2"/>
          </p:nvPr>
        </p:nvSpPr>
        <p:spPr>
          <a:xfrm>
            <a:off x="3828880" y="7434598"/>
            <a:ext cx="213228" cy="193670"/>
          </a:xfrm>
          <a:prstGeom prst="rect">
            <a:avLst/>
          </a:prstGeom>
        </p:spPr>
        <p:txBody>
          <a:bodyPr lIns="22590" tIns="22590" rIns="22590" bIns="22590" anchor="b"/>
          <a:lstStyle>
            <a:lvl1pPr algn="ctr" defTabSz="667113">
              <a:defRPr sz="11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Заголовок и пункты">
    <p:spTree>
      <p:nvGrpSpPr>
        <p:cNvPr id="1" name=""/>
        <p:cNvGrpSpPr/>
        <p:nvPr/>
      </p:nvGrpSpPr>
      <p:grpSpPr>
        <a:xfrm>
          <a:off x="0" y="0"/>
          <a:ext cx="0" cy="0"/>
          <a:chOff x="0" y="0"/>
          <a:chExt cx="0" cy="0"/>
        </a:xfrm>
      </p:grpSpPr>
      <p:sp>
        <p:nvSpPr>
          <p:cNvPr id="102" name="Уровень текста 1…"/>
          <p:cNvSpPr txBox="1">
            <a:spLocks noGrp="1"/>
          </p:cNvSpPr>
          <p:nvPr>
            <p:ph type="body" sz="quarter" idx="1" hasCustomPrompt="1"/>
          </p:nvPr>
        </p:nvSpPr>
        <p:spPr>
          <a:xfrm>
            <a:off x="1301439" y="4698119"/>
            <a:ext cx="5271122" cy="2768204"/>
          </a:xfrm>
          <a:prstGeom prst="rect">
            <a:avLst/>
          </a:prstGeom>
        </p:spPr>
        <p:txBody>
          <a:bodyPr lIns="23068" tIns="23068" rIns="23068" bIns="23068"/>
          <a:lstStyle>
            <a:lvl1pPr marL="190500" indent="-190500" defTabSz="1980021">
              <a:lnSpc>
                <a:spcPct val="110000"/>
              </a:lnSpc>
              <a:spcBef>
                <a:spcPts val="3600"/>
              </a:spcBef>
              <a:buSzPct val="123000"/>
              <a:buFontTx/>
              <a:defRPr sz="1500">
                <a:latin typeface="Roboto Light"/>
                <a:ea typeface="Roboto Light"/>
                <a:cs typeface="Roboto Light"/>
                <a:sym typeface="Roboto Light"/>
              </a:defRPr>
            </a:lvl1pPr>
            <a:lvl2pPr marL="571500" indent="-190500" defTabSz="1980021">
              <a:lnSpc>
                <a:spcPct val="110000"/>
              </a:lnSpc>
              <a:spcBef>
                <a:spcPts val="3600"/>
              </a:spcBef>
              <a:buSzPct val="123000"/>
              <a:buFontTx/>
              <a:defRPr sz="1500">
                <a:latin typeface="Roboto Light"/>
                <a:ea typeface="Roboto Light"/>
                <a:cs typeface="Roboto Light"/>
                <a:sym typeface="Roboto Light"/>
              </a:defRPr>
            </a:lvl2pPr>
            <a:lvl3pPr marL="952500" indent="-190500" defTabSz="1980021">
              <a:lnSpc>
                <a:spcPct val="110000"/>
              </a:lnSpc>
              <a:spcBef>
                <a:spcPts val="3600"/>
              </a:spcBef>
              <a:buSzPct val="123000"/>
              <a:buFontTx/>
              <a:defRPr sz="1500">
                <a:latin typeface="Roboto Light"/>
                <a:ea typeface="Roboto Light"/>
                <a:cs typeface="Roboto Light"/>
                <a:sym typeface="Roboto Light"/>
              </a:defRPr>
            </a:lvl3pPr>
            <a:lvl4pPr marL="1333500" indent="-190500" defTabSz="1980021">
              <a:lnSpc>
                <a:spcPct val="110000"/>
              </a:lnSpc>
              <a:spcBef>
                <a:spcPts val="3600"/>
              </a:spcBef>
              <a:buSzPct val="123000"/>
              <a:buFontTx/>
              <a:defRPr sz="1500">
                <a:latin typeface="Roboto Light"/>
                <a:ea typeface="Roboto Light"/>
                <a:cs typeface="Roboto Light"/>
                <a:sym typeface="Roboto Light"/>
              </a:defRPr>
            </a:lvl4pPr>
            <a:lvl5pPr marL="1714500" indent="-190500" defTabSz="1980021">
              <a:lnSpc>
                <a:spcPct val="110000"/>
              </a:lnSpc>
              <a:spcBef>
                <a:spcPts val="3600"/>
              </a:spcBef>
              <a:buSzPct val="123000"/>
              <a:buFontTx/>
              <a:defRPr sz="1500">
                <a:latin typeface="Roboto Light"/>
                <a:ea typeface="Roboto Light"/>
                <a:cs typeface="Roboto Light"/>
                <a:sym typeface="Roboto Light"/>
              </a:defRPr>
            </a:lvl5pPr>
          </a:lstStyle>
          <a:p>
            <a:r>
              <a:t>Текст пункта на слайде</a:t>
            </a:r>
          </a:p>
          <a:p>
            <a:pPr lvl="1"/>
            <a:endParaRPr/>
          </a:p>
          <a:p>
            <a:pPr lvl="2"/>
            <a:endParaRPr/>
          </a:p>
          <a:p>
            <a:pPr lvl="3"/>
            <a:endParaRPr/>
          </a:p>
          <a:p>
            <a:pPr lvl="4"/>
            <a:endParaRPr/>
          </a:p>
        </p:txBody>
      </p:sp>
      <p:sp>
        <p:nvSpPr>
          <p:cNvPr id="103" name="Подзаголовок слайда"/>
          <p:cNvSpPr txBox="1">
            <a:spLocks noGrp="1"/>
          </p:cNvSpPr>
          <p:nvPr>
            <p:ph type="body" sz="quarter" idx="21" hasCustomPrompt="1"/>
          </p:nvPr>
        </p:nvSpPr>
        <p:spPr>
          <a:xfrm>
            <a:off x="1301439" y="3996022"/>
            <a:ext cx="5271122" cy="305067"/>
          </a:xfrm>
          <a:prstGeom prst="rect">
            <a:avLst/>
          </a:prstGeom>
          <a:ln w="3175"/>
        </p:spPr>
        <p:txBody>
          <a:bodyPr lIns="23068" tIns="23068" rIns="23068" bIns="23068"/>
          <a:lstStyle>
            <a:lvl1pPr marL="0" indent="0" defTabSz="315058">
              <a:lnSpc>
                <a:spcPct val="100000"/>
              </a:lnSpc>
              <a:spcBef>
                <a:spcPts val="0"/>
              </a:spcBef>
              <a:buSzTx/>
              <a:buFontTx/>
              <a:buNone/>
              <a:defRPr sz="1692" b="1">
                <a:latin typeface="Helvetica Neue"/>
                <a:ea typeface="Helvetica Neue"/>
                <a:cs typeface="Helvetica Neue"/>
                <a:sym typeface="Helvetica Neue"/>
              </a:defRPr>
            </a:lvl1pPr>
          </a:lstStyle>
          <a:p>
            <a:r>
              <a:t>Подзаголовок слайда</a:t>
            </a:r>
          </a:p>
        </p:txBody>
      </p:sp>
      <p:sp>
        <p:nvSpPr>
          <p:cNvPr id="104" name="Заголовок слайда"/>
          <p:cNvSpPr txBox="1">
            <a:spLocks noGrp="1"/>
          </p:cNvSpPr>
          <p:nvPr>
            <p:ph type="title" hasCustomPrompt="1"/>
          </p:nvPr>
        </p:nvSpPr>
        <p:spPr>
          <a:xfrm>
            <a:off x="1301439" y="3554313"/>
            <a:ext cx="5271122" cy="461368"/>
          </a:xfrm>
          <a:prstGeom prst="rect">
            <a:avLst/>
          </a:prstGeom>
        </p:spPr>
        <p:txBody>
          <a:bodyPr lIns="23068" tIns="23068" rIns="23068" bIns="23068" anchor="t"/>
          <a:lstStyle>
            <a:lvl1pPr defTabSz="1980021">
              <a:lnSpc>
                <a:spcPct val="80000"/>
              </a:lnSpc>
              <a:defRPr sz="6200" b="1" spc="-124">
                <a:latin typeface="Helvetica Neue"/>
                <a:ea typeface="Helvetica Neue"/>
                <a:cs typeface="Helvetica Neue"/>
                <a:sym typeface="Helvetica Neue"/>
              </a:defRPr>
            </a:lvl1pPr>
          </a:lstStyle>
          <a:p>
            <a:r>
              <a:t>Заголовок слайда</a:t>
            </a:r>
          </a:p>
        </p:txBody>
      </p:sp>
      <p:sp>
        <p:nvSpPr>
          <p:cNvPr id="105" name="Номер слайда"/>
          <p:cNvSpPr txBox="1">
            <a:spLocks noGrp="1"/>
          </p:cNvSpPr>
          <p:nvPr>
            <p:ph type="sldNum" sz="quarter" idx="2"/>
          </p:nvPr>
        </p:nvSpPr>
        <p:spPr>
          <a:xfrm>
            <a:off x="3821309" y="7452169"/>
            <a:ext cx="228306" cy="219670"/>
          </a:xfrm>
          <a:prstGeom prst="rect">
            <a:avLst/>
          </a:prstGeom>
        </p:spPr>
        <p:txBody>
          <a:bodyPr lIns="23068" tIns="23068" rIns="23068" bIns="23068" anchor="b"/>
          <a:lstStyle>
            <a:lvl1pPr algn="ctr" defTabSz="667113">
              <a:defRPr sz="12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611694" y="592992"/>
            <a:ext cx="6650613" cy="21528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1405" tIns="51405" rIns="51405" bIns="51405" anchor="ctr">
            <a:normAutofit/>
          </a:bodyPr>
          <a:lstStyle/>
          <a:p>
            <a:r>
              <a:t>Текст заголовка</a:t>
            </a:r>
          </a:p>
        </p:txBody>
      </p:sp>
      <p:sp>
        <p:nvSpPr>
          <p:cNvPr id="3" name="Уровень текста 1…"/>
          <p:cNvSpPr txBox="1">
            <a:spLocks noGrp="1"/>
          </p:cNvSpPr>
          <p:nvPr>
            <p:ph type="body" idx="1"/>
          </p:nvPr>
        </p:nvSpPr>
        <p:spPr>
          <a:xfrm>
            <a:off x="611694" y="2964950"/>
            <a:ext cx="6650613" cy="70668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1405" tIns="51405" rIns="51405" bIns="51405">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7018058" y="10499740"/>
            <a:ext cx="244249" cy="239883"/>
          </a:xfrm>
          <a:prstGeom prst="rect">
            <a:avLst/>
          </a:prstGeom>
          <a:ln w="12700">
            <a:miter lim="400000"/>
          </a:ln>
        </p:spPr>
        <p:txBody>
          <a:bodyPr wrap="none" lIns="51405" tIns="51405" rIns="51405" bIns="51405" anchor="ctr">
            <a:spAutoFit/>
          </a:bodyPr>
          <a:lstStyle>
            <a:lvl1pPr algn="r">
              <a:defRPr sz="10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transition spd="med"/>
  <p:txStyles>
    <p:titleStyle>
      <a:lvl1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1pPr>
      <a:lvl2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2pPr>
      <a:lvl3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3pPr>
      <a:lvl4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4pPr>
      <a:lvl5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5pPr>
      <a:lvl6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6pPr>
      <a:lvl7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7pPr>
      <a:lvl8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8pPr>
      <a:lvl9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9pPr>
    </p:titleStyle>
    <p:bodyStyle>
      <a:lvl1pPr marL="179614" marR="0" indent="-179614"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1pPr>
      <a:lvl2pPr marL="552450" marR="0" indent="-209550"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2pPr>
      <a:lvl3pPr marL="937260" marR="0" indent="-251460"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3pPr>
      <a:lvl4pPr marL="1318846" marR="0" indent="-290146"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4pPr>
      <a:lvl5pPr marL="1661746" marR="0" indent="-290146"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5pPr>
      <a:lvl6pPr marL="2004646" marR="0" indent="-290146"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6pPr>
      <a:lvl7pPr marL="2347546" marR="0" indent="-290146"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7pPr>
      <a:lvl8pPr marL="2690446" marR="0" indent="-290146"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8pPr>
      <a:lvl9pPr marL="3033346" marR="0" indent="-290146"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9pPr>
    </p:bodyStyle>
    <p:otherStyle>
      <a:lvl1pPr marL="0" marR="0" indent="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1pPr>
      <a:lvl2pPr marL="0" marR="0" indent="45720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2pPr>
      <a:lvl3pPr marL="0" marR="0" indent="91440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3pPr>
      <a:lvl4pPr marL="0" marR="0" indent="137160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4pPr>
      <a:lvl5pPr marL="0" marR="0" indent="182880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5pPr>
      <a:lvl6pPr marL="0" marR="0" indent="228600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6pPr>
      <a:lvl7pPr marL="0" marR="0" indent="274320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7pPr>
      <a:lvl8pPr marL="0" marR="0" indent="320040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8pPr>
      <a:lvl9pPr marL="0" marR="0" indent="365760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 name="Прямоугольник"/>
          <p:cNvSpPr/>
          <p:nvPr/>
        </p:nvSpPr>
        <p:spPr>
          <a:xfrm>
            <a:off x="4571" y="-5652"/>
            <a:ext cx="7864858" cy="11123075"/>
          </a:xfrm>
          <a:prstGeom prst="rect">
            <a:avLst/>
          </a:prstGeom>
          <a:solidFill>
            <a:srgbClr val="F3EBE1"/>
          </a:solidFill>
          <a:ln w="3175">
            <a:miter lim="400000"/>
          </a:ln>
        </p:spPr>
        <p:txBody>
          <a:bodyPr lIns="50800" tIns="50800" rIns="50800" bIns="50800" anchor="ctr"/>
          <a:lstStyle/>
          <a:p>
            <a:pPr algn="ctr" defTabSz="584200">
              <a:defRPr sz="1200">
                <a:solidFill>
                  <a:srgbClr val="FFFFFF"/>
                </a:solidFill>
                <a:latin typeface="Helvetica Neue Medium"/>
                <a:ea typeface="Helvetica Neue Medium"/>
                <a:cs typeface="Helvetica Neue Medium"/>
                <a:sym typeface="Helvetica Neue Medium"/>
              </a:defRPr>
            </a:pPr>
            <a:endParaRPr/>
          </a:p>
        </p:txBody>
      </p:sp>
      <p:sp>
        <p:nvSpPr>
          <p:cNvPr id="870" name="Прямоугольник"/>
          <p:cNvSpPr/>
          <p:nvPr/>
        </p:nvSpPr>
        <p:spPr>
          <a:xfrm>
            <a:off x="4571" y="-5652"/>
            <a:ext cx="7864858" cy="11123075"/>
          </a:xfrm>
          <a:prstGeom prst="rect">
            <a:avLst/>
          </a:prstGeom>
          <a:solidFill>
            <a:srgbClr val="F3EBE1"/>
          </a:solidFill>
          <a:ln w="3175">
            <a:miter lim="400000"/>
          </a:ln>
        </p:spPr>
        <p:txBody>
          <a:bodyPr lIns="50800" tIns="50800" rIns="50800" bIns="50800" anchor="ctr"/>
          <a:lstStyle/>
          <a:p>
            <a:pPr algn="ctr" defTabSz="584200">
              <a:defRPr sz="1200">
                <a:solidFill>
                  <a:srgbClr val="FFFFFF"/>
                </a:solidFill>
                <a:latin typeface="Helvetica Neue Medium"/>
                <a:ea typeface="Helvetica Neue Medium"/>
                <a:cs typeface="Helvetica Neue Medium"/>
                <a:sym typeface="Helvetica Neue Medium"/>
              </a:defRPr>
            </a:pPr>
            <a:endParaRPr/>
          </a:p>
        </p:txBody>
      </p:sp>
      <p:sp>
        <p:nvSpPr>
          <p:cNvPr id="871" name="Прямоугольник"/>
          <p:cNvSpPr/>
          <p:nvPr/>
        </p:nvSpPr>
        <p:spPr>
          <a:xfrm>
            <a:off x="197673" y="2470262"/>
            <a:ext cx="7478653" cy="8442937"/>
          </a:xfrm>
          <a:prstGeom prst="rect">
            <a:avLst/>
          </a:prstGeom>
          <a:solidFill>
            <a:srgbClr val="FFFFFF"/>
          </a:solidFill>
          <a:ln w="25400">
            <a:solidFill>
              <a:srgbClr val="EDEDE9"/>
            </a:solidFill>
            <a:miter lim="400000"/>
          </a:ln>
        </p:spPr>
        <p:txBody>
          <a:bodyPr lIns="50800" tIns="50800" rIns="50800" bIns="50800" anchor="ctr"/>
          <a:lstStyle/>
          <a:p>
            <a:pPr algn="ctr" defTabSz="584200">
              <a:defRPr sz="1200">
                <a:solidFill>
                  <a:srgbClr val="FFFFFF"/>
                </a:solidFill>
                <a:latin typeface="Helvetica Neue Medium"/>
                <a:ea typeface="Helvetica Neue Medium"/>
                <a:cs typeface="Helvetica Neue Medium"/>
                <a:sym typeface="Helvetica Neue Medium"/>
              </a:defRPr>
            </a:pPr>
            <a:endParaRPr/>
          </a:p>
        </p:txBody>
      </p:sp>
      <p:sp>
        <p:nvSpPr>
          <p:cNvPr id="872" name="Кружок"/>
          <p:cNvSpPr/>
          <p:nvPr/>
        </p:nvSpPr>
        <p:spPr>
          <a:xfrm>
            <a:off x="5793153" y="308275"/>
            <a:ext cx="1573333" cy="1573333"/>
          </a:xfrm>
          <a:prstGeom prst="ellipse">
            <a:avLst/>
          </a:prstGeom>
          <a:blipFill>
            <a:blip r:embed="rId2"/>
            <a:stretch>
              <a:fillRect/>
            </a:stretch>
          </a:blipFill>
          <a:ln w="3175">
            <a:miter lim="400000"/>
          </a:ln>
        </p:spPr>
        <p:txBody>
          <a:bodyPr lIns="50800" tIns="50800" rIns="50800" bIns="50800" anchor="ctr"/>
          <a:lstStyle/>
          <a:p>
            <a:pPr algn="ctr" defTabSz="584200">
              <a:defRPr sz="1200">
                <a:solidFill>
                  <a:srgbClr val="FFFFFF"/>
                </a:solidFill>
                <a:latin typeface="Helvetica Neue Medium"/>
                <a:ea typeface="Helvetica Neue Medium"/>
                <a:cs typeface="Helvetica Neue Medium"/>
                <a:sym typeface="Helvetica Neue Medium"/>
              </a:defRPr>
            </a:pPr>
            <a:endParaRPr/>
          </a:p>
        </p:txBody>
      </p:sp>
      <p:sp>
        <p:nvSpPr>
          <p:cNvPr id="873" name="Alexandro Moreno"/>
          <p:cNvSpPr txBox="1"/>
          <p:nvPr/>
        </p:nvSpPr>
        <p:spPr>
          <a:xfrm>
            <a:off x="506889" y="530864"/>
            <a:ext cx="3329284" cy="8653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defTabSz="457200">
              <a:lnSpc>
                <a:spcPct val="110000"/>
              </a:lnSpc>
              <a:tabLst>
                <a:tab pos="228600" algn="l"/>
              </a:tabLst>
              <a:defRPr sz="2500" cap="all" spc="625">
                <a:latin typeface="Helvetica Neue"/>
                <a:ea typeface="Helvetica Neue"/>
                <a:cs typeface="Helvetica Neue"/>
                <a:sym typeface="Helvetica Neue"/>
              </a:defRPr>
            </a:lvl1pPr>
          </a:lstStyle>
          <a:p>
            <a:r>
              <a:t>Alexandro Moreno</a:t>
            </a:r>
          </a:p>
        </p:txBody>
      </p:sp>
      <p:sp>
        <p:nvSpPr>
          <p:cNvPr id="874" name="web-Designer"/>
          <p:cNvSpPr txBox="1"/>
          <p:nvPr/>
        </p:nvSpPr>
        <p:spPr>
          <a:xfrm>
            <a:off x="506889" y="1516915"/>
            <a:ext cx="2994420" cy="2874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defTabSz="457200">
              <a:tabLst>
                <a:tab pos="228600" algn="l"/>
              </a:tabLst>
              <a:defRPr sz="1200" cap="all" spc="300">
                <a:latin typeface="Helvetica Neue Light"/>
                <a:ea typeface="Helvetica Neue Light"/>
                <a:cs typeface="Helvetica Neue Light"/>
                <a:sym typeface="Helvetica Neue Light"/>
              </a:defRPr>
            </a:lvl1pPr>
          </a:lstStyle>
          <a:p>
            <a:r>
              <a:t>web-Designer</a:t>
            </a:r>
          </a:p>
        </p:txBody>
      </p:sp>
      <p:sp>
        <p:nvSpPr>
          <p:cNvPr id="875" name="Прямоугольник"/>
          <p:cNvSpPr/>
          <p:nvPr/>
        </p:nvSpPr>
        <p:spPr>
          <a:xfrm>
            <a:off x="3251968" y="2268088"/>
            <a:ext cx="4114518" cy="391137"/>
          </a:xfrm>
          <a:prstGeom prst="rect">
            <a:avLst/>
          </a:prstGeom>
          <a:solidFill>
            <a:srgbClr val="D5BDAF"/>
          </a:solidFill>
          <a:ln w="12700">
            <a:solidFill>
              <a:srgbClr val="EDEDE9"/>
            </a:solidFill>
            <a:miter lim="400000"/>
          </a:ln>
        </p:spPr>
        <p:txBody>
          <a:bodyPr lIns="50800" tIns="50800" rIns="50800" bIns="50800" anchor="ctr"/>
          <a:lstStyle/>
          <a:p>
            <a:pPr algn="ctr" defTabSz="584200">
              <a:defRPr sz="1200">
                <a:solidFill>
                  <a:srgbClr val="FFFFFF"/>
                </a:solidFill>
                <a:latin typeface="Helvetica Neue Medium"/>
                <a:ea typeface="Helvetica Neue Medium"/>
                <a:cs typeface="Helvetica Neue Medium"/>
                <a:sym typeface="Helvetica Neue Medium"/>
              </a:defRPr>
            </a:pPr>
            <a:endParaRPr/>
          </a:p>
        </p:txBody>
      </p:sp>
      <p:sp>
        <p:nvSpPr>
          <p:cNvPr id="876" name="Experience"/>
          <p:cNvSpPr txBox="1"/>
          <p:nvPr/>
        </p:nvSpPr>
        <p:spPr>
          <a:xfrm>
            <a:off x="3840308" y="2313333"/>
            <a:ext cx="2937838" cy="2874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tabLst>
                <a:tab pos="228600" algn="l"/>
              </a:tabLst>
              <a:defRPr sz="1000" cap="all" spc="250">
                <a:solidFill>
                  <a:srgbClr val="FFFFFF"/>
                </a:solidFill>
                <a:latin typeface="Helvetica Neue Light"/>
                <a:ea typeface="Helvetica Neue Light"/>
                <a:cs typeface="Helvetica Neue Light"/>
                <a:sym typeface="Helvetica Neue Light"/>
              </a:defRPr>
            </a:lvl1pPr>
          </a:lstStyle>
          <a:p>
            <a:r>
              <a:t>Experience</a:t>
            </a:r>
          </a:p>
        </p:txBody>
      </p:sp>
      <p:grpSp>
        <p:nvGrpSpPr>
          <p:cNvPr id="885" name="Сгруппировать"/>
          <p:cNvGrpSpPr/>
          <p:nvPr/>
        </p:nvGrpSpPr>
        <p:grpSpPr>
          <a:xfrm>
            <a:off x="3237067" y="4075862"/>
            <a:ext cx="4129419" cy="1783183"/>
            <a:chOff x="0" y="0"/>
            <a:chExt cx="4129417" cy="1783181"/>
          </a:xfrm>
        </p:grpSpPr>
        <p:sp>
          <p:nvSpPr>
            <p:cNvPr id="877" name="Product designer"/>
            <p:cNvSpPr txBox="1"/>
            <p:nvPr/>
          </p:nvSpPr>
          <p:spPr>
            <a:xfrm>
              <a:off x="0" y="0"/>
              <a:ext cx="1717137" cy="26414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900" cap="all" spc="45">
                  <a:latin typeface="Helvetica Neue Medium"/>
                  <a:ea typeface="Helvetica Neue Medium"/>
                  <a:cs typeface="Helvetica Neue Medium"/>
                  <a:sym typeface="Helvetica Neue Medium"/>
                </a:defRPr>
              </a:lvl1pPr>
            </a:lstStyle>
            <a:p>
              <a:r>
                <a:t>Product designer</a:t>
              </a:r>
            </a:p>
          </p:txBody>
        </p:sp>
        <p:sp>
          <p:nvSpPr>
            <p:cNvPr id="878" name="Company name | Location"/>
            <p:cNvSpPr txBox="1"/>
            <p:nvPr/>
          </p:nvSpPr>
          <p:spPr>
            <a:xfrm>
              <a:off x="2759" y="211294"/>
              <a:ext cx="1860093" cy="26414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900" i="1">
                  <a:latin typeface="Helvetica Neue"/>
                  <a:ea typeface="Helvetica Neue"/>
                  <a:cs typeface="Helvetica Neue"/>
                  <a:sym typeface="Helvetica Neue"/>
                </a:defRPr>
              </a:lvl1pPr>
            </a:lstStyle>
            <a:p>
              <a:r>
                <a:t>Company name | Location</a:t>
              </a:r>
            </a:p>
          </p:txBody>
        </p:sp>
        <p:sp>
          <p:nvSpPr>
            <p:cNvPr id="879" name="2016-2018"/>
            <p:cNvSpPr txBox="1"/>
            <p:nvPr/>
          </p:nvSpPr>
          <p:spPr>
            <a:xfrm>
              <a:off x="2269324" y="0"/>
              <a:ext cx="1860094" cy="26414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algn="r" defTabSz="457200">
                <a:defRPr sz="900">
                  <a:latin typeface="Helvetica Neue Light"/>
                  <a:ea typeface="Helvetica Neue Light"/>
                  <a:cs typeface="Helvetica Neue Light"/>
                  <a:sym typeface="Helvetica Neue Light"/>
                </a:defRPr>
              </a:lvl1pPr>
            </a:lstStyle>
            <a:p>
              <a:r>
                <a:t>2016-2018</a:t>
              </a:r>
            </a:p>
          </p:txBody>
        </p:sp>
        <p:sp>
          <p:nvSpPr>
            <p:cNvPr id="880" name="Lorem ipsum dolor sit amet, consectetur adipiscing elit. Aliquam ac bibendum dui. Proin convallis libero id diam porta, facilisis varius velit tempus. Mauris semper, sem sit amet semper porttitor, lectus enim vehicula enim, vel scelerisque metus ligula i"/>
            <p:cNvSpPr txBox="1"/>
            <p:nvPr/>
          </p:nvSpPr>
          <p:spPr>
            <a:xfrm>
              <a:off x="0" y="475436"/>
              <a:ext cx="4129418" cy="6603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noAutofit/>
            </a:bodyPr>
            <a:lstStyle>
              <a:lvl1pPr algn="just" defTabSz="457200">
                <a:lnSpc>
                  <a:spcPct val="120000"/>
                </a:lnSpc>
                <a:defRPr sz="800">
                  <a:latin typeface="Helvetica Neue Light"/>
                  <a:ea typeface="Helvetica Neue Light"/>
                  <a:cs typeface="Helvetica Neue Light"/>
                  <a:sym typeface="Helvetica Neue Light"/>
                </a:defRPr>
              </a:lvl1pPr>
            </a:lstStyle>
            <a:p>
              <a:r>
                <a:t>Lorem ipsum dolor sit amet, consectetur adipiscing elit. Aliquam ac bibendum dui. Proin convallis libero id diam porta, facilisis varius velit tempus. Mauris semper, sem sit amet semper porttitor, lectus enim vehicula enim, vel scelerisque metus ligula id nibh. Nullam vitae sem fermentum, dignissim dui eget, luctus ex.</a:t>
              </a:r>
            </a:p>
          </p:txBody>
        </p:sp>
        <p:sp>
          <p:nvSpPr>
            <p:cNvPr id="881" name="Lorem ipsum dolor sit amet, consectetur adipiscing elit. Aliquam ac bibendum dui. Proin convallis libero id diam porta, facilisis varius velit tempus."/>
            <p:cNvSpPr txBox="1"/>
            <p:nvPr/>
          </p:nvSpPr>
          <p:spPr>
            <a:xfrm>
              <a:off x="409231" y="1162511"/>
              <a:ext cx="3720187" cy="29051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noAutofit/>
            </a:bodyPr>
            <a:lstStyle>
              <a:lvl1pPr algn="just" defTabSz="457200">
                <a:lnSpc>
                  <a:spcPct val="120000"/>
                </a:lnSpc>
                <a:defRPr sz="800">
                  <a:latin typeface="Helvetica Neue Light"/>
                  <a:ea typeface="Helvetica Neue Light"/>
                  <a:cs typeface="Helvetica Neue Light"/>
                  <a:sym typeface="Helvetica Neue Light"/>
                </a:defRPr>
              </a:lvl1pPr>
            </a:lstStyle>
            <a:p>
              <a:r>
                <a:t>Lorem ipsum dolor sit amet, consectetur adipiscing elit. Aliquam ac bibendum dui. Proin convallis libero id diam porta, facilisis varius velit tempus.</a:t>
              </a:r>
            </a:p>
          </p:txBody>
        </p:sp>
        <p:sp>
          <p:nvSpPr>
            <p:cNvPr id="882" name="Кружок"/>
            <p:cNvSpPr/>
            <p:nvPr/>
          </p:nvSpPr>
          <p:spPr>
            <a:xfrm>
              <a:off x="295356" y="1215359"/>
              <a:ext cx="37452" cy="37452"/>
            </a:xfrm>
            <a:prstGeom prst="ellipse">
              <a:avLst/>
            </a:prstGeom>
            <a:solidFill>
              <a:srgbClr val="000000"/>
            </a:solidFill>
            <a:ln w="3175" cap="flat">
              <a:noFill/>
              <a:miter lim="400000"/>
            </a:ln>
            <a:effectLst/>
          </p:spPr>
          <p:txBody>
            <a:bodyPr wrap="square" lIns="50800" tIns="50800" rIns="50800" bIns="50800" numCol="1" anchor="ctr">
              <a:noAutofit/>
            </a:bodyPr>
            <a:lstStyle/>
            <a:p>
              <a:pPr algn="ctr" defTabSz="584200">
                <a:defRPr sz="1200">
                  <a:solidFill>
                    <a:srgbClr val="FFFFFF"/>
                  </a:solidFill>
                  <a:latin typeface="Helvetica Neue Medium"/>
                  <a:ea typeface="Helvetica Neue Medium"/>
                  <a:cs typeface="Helvetica Neue Medium"/>
                  <a:sym typeface="Helvetica Neue Medium"/>
                </a:defRPr>
              </a:pPr>
              <a:endParaRPr/>
            </a:p>
          </p:txBody>
        </p:sp>
        <p:sp>
          <p:nvSpPr>
            <p:cNvPr id="883" name="Кружок"/>
            <p:cNvSpPr/>
            <p:nvPr/>
          </p:nvSpPr>
          <p:spPr>
            <a:xfrm>
              <a:off x="295356" y="1545512"/>
              <a:ext cx="37452" cy="37452"/>
            </a:xfrm>
            <a:prstGeom prst="ellipse">
              <a:avLst/>
            </a:prstGeom>
            <a:solidFill>
              <a:srgbClr val="000000"/>
            </a:solidFill>
            <a:ln w="3175" cap="flat">
              <a:noFill/>
              <a:miter lim="400000"/>
            </a:ln>
            <a:effectLst/>
          </p:spPr>
          <p:txBody>
            <a:bodyPr wrap="square" lIns="50800" tIns="50800" rIns="50800" bIns="50800" numCol="1" anchor="ctr">
              <a:noAutofit/>
            </a:bodyPr>
            <a:lstStyle/>
            <a:p>
              <a:pPr algn="ctr" defTabSz="584200">
                <a:defRPr sz="1200">
                  <a:solidFill>
                    <a:srgbClr val="FFFFFF"/>
                  </a:solidFill>
                  <a:latin typeface="Helvetica Neue Medium"/>
                  <a:ea typeface="Helvetica Neue Medium"/>
                  <a:cs typeface="Helvetica Neue Medium"/>
                  <a:sym typeface="Helvetica Neue Medium"/>
                </a:defRPr>
              </a:pPr>
              <a:endParaRPr/>
            </a:p>
          </p:txBody>
        </p:sp>
        <p:sp>
          <p:nvSpPr>
            <p:cNvPr id="884" name="Lorem ipsum dolor sit amet, consectetur adipiscing elit."/>
            <p:cNvSpPr txBox="1"/>
            <p:nvPr/>
          </p:nvSpPr>
          <p:spPr>
            <a:xfrm>
              <a:off x="409231" y="1492664"/>
              <a:ext cx="3720187" cy="29051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noAutofit/>
            </a:bodyPr>
            <a:lstStyle>
              <a:lvl1pPr algn="just" defTabSz="457200">
                <a:lnSpc>
                  <a:spcPct val="120000"/>
                </a:lnSpc>
                <a:defRPr sz="800">
                  <a:latin typeface="Helvetica Neue Light"/>
                  <a:ea typeface="Helvetica Neue Light"/>
                  <a:cs typeface="Helvetica Neue Light"/>
                  <a:sym typeface="Helvetica Neue Light"/>
                </a:defRPr>
              </a:lvl1pPr>
            </a:lstStyle>
            <a:p>
              <a:r>
                <a:t>Lorem ipsum dolor sit amet, consectetur adipiscing elit.</a:t>
              </a:r>
            </a:p>
          </p:txBody>
        </p:sp>
      </p:grpSp>
      <p:grpSp>
        <p:nvGrpSpPr>
          <p:cNvPr id="890" name="Сгруппировать"/>
          <p:cNvGrpSpPr/>
          <p:nvPr/>
        </p:nvGrpSpPr>
        <p:grpSpPr>
          <a:xfrm>
            <a:off x="3237067" y="2821468"/>
            <a:ext cx="4129419" cy="1135744"/>
            <a:chOff x="0" y="0"/>
            <a:chExt cx="4129417" cy="1135743"/>
          </a:xfrm>
        </p:grpSpPr>
        <p:sp>
          <p:nvSpPr>
            <p:cNvPr id="886" name="Web-designer"/>
            <p:cNvSpPr txBox="1"/>
            <p:nvPr/>
          </p:nvSpPr>
          <p:spPr>
            <a:xfrm>
              <a:off x="0" y="0"/>
              <a:ext cx="1717137" cy="26414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900" cap="all" spc="45">
                  <a:latin typeface="Helvetica Neue Medium"/>
                  <a:ea typeface="Helvetica Neue Medium"/>
                  <a:cs typeface="Helvetica Neue Medium"/>
                  <a:sym typeface="Helvetica Neue Medium"/>
                </a:defRPr>
              </a:lvl1pPr>
            </a:lstStyle>
            <a:p>
              <a:r>
                <a:t>Web-designer</a:t>
              </a:r>
            </a:p>
          </p:txBody>
        </p:sp>
        <p:sp>
          <p:nvSpPr>
            <p:cNvPr id="887" name="Company name | Location"/>
            <p:cNvSpPr txBox="1"/>
            <p:nvPr/>
          </p:nvSpPr>
          <p:spPr>
            <a:xfrm>
              <a:off x="2759" y="211294"/>
              <a:ext cx="1860093" cy="26414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900" i="1">
                  <a:latin typeface="Helvetica Neue"/>
                  <a:ea typeface="Helvetica Neue"/>
                  <a:cs typeface="Helvetica Neue"/>
                  <a:sym typeface="Helvetica Neue"/>
                </a:defRPr>
              </a:lvl1pPr>
            </a:lstStyle>
            <a:p>
              <a:r>
                <a:t>Company name | Location</a:t>
              </a:r>
            </a:p>
          </p:txBody>
        </p:sp>
        <p:sp>
          <p:nvSpPr>
            <p:cNvPr id="888" name="2016-2018"/>
            <p:cNvSpPr txBox="1"/>
            <p:nvPr/>
          </p:nvSpPr>
          <p:spPr>
            <a:xfrm>
              <a:off x="2269324" y="0"/>
              <a:ext cx="1860094" cy="26414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algn="r" defTabSz="457200">
                <a:defRPr sz="900">
                  <a:latin typeface="Helvetica Neue Light"/>
                  <a:ea typeface="Helvetica Neue Light"/>
                  <a:cs typeface="Helvetica Neue Light"/>
                  <a:sym typeface="Helvetica Neue Light"/>
                </a:defRPr>
              </a:lvl1pPr>
            </a:lstStyle>
            <a:p>
              <a:r>
                <a:t>2016-2018</a:t>
              </a:r>
            </a:p>
          </p:txBody>
        </p:sp>
        <p:sp>
          <p:nvSpPr>
            <p:cNvPr id="889" name="Lorem ipsum dolor sit amet, consectetur adipiscing elit. Aliquam ac bibendum dui. Proin convallis libero id diam porta, facilisis varius velit tempus. Mauris semper, sem sit amet semper porttitor, lectus enim vehicula enim, vel scelerisque metus ligula i"/>
            <p:cNvSpPr txBox="1"/>
            <p:nvPr/>
          </p:nvSpPr>
          <p:spPr>
            <a:xfrm>
              <a:off x="0" y="475436"/>
              <a:ext cx="4129418" cy="6603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noAutofit/>
            </a:bodyPr>
            <a:lstStyle>
              <a:lvl1pPr algn="just" defTabSz="457200">
                <a:lnSpc>
                  <a:spcPct val="120000"/>
                </a:lnSpc>
                <a:defRPr sz="800">
                  <a:latin typeface="Helvetica Neue Light"/>
                  <a:ea typeface="Helvetica Neue Light"/>
                  <a:cs typeface="Helvetica Neue Light"/>
                  <a:sym typeface="Helvetica Neue Light"/>
                </a:defRPr>
              </a:lvl1pPr>
            </a:lstStyle>
            <a:p>
              <a:r>
                <a:t>Lorem ipsum dolor sit amet, consectetur adipiscing elit. Aliquam ac bibendum dui. Proin convallis libero id diam porta, facilisis varius velit tempus. Mauris semper, sem sit amet semper porttitor, lectus enim vehicula enim, vel scelerisque metus ligula id nibh. Nullam vitae sem fermentum, dignissim dui eget, luctus ex.</a:t>
              </a:r>
            </a:p>
          </p:txBody>
        </p:sp>
      </p:grpSp>
      <p:grpSp>
        <p:nvGrpSpPr>
          <p:cNvPr id="895" name="Сгруппировать"/>
          <p:cNvGrpSpPr/>
          <p:nvPr/>
        </p:nvGrpSpPr>
        <p:grpSpPr>
          <a:xfrm>
            <a:off x="3237067" y="5899869"/>
            <a:ext cx="4129419" cy="1477179"/>
            <a:chOff x="0" y="0"/>
            <a:chExt cx="4129417" cy="1477178"/>
          </a:xfrm>
        </p:grpSpPr>
        <p:sp>
          <p:nvSpPr>
            <p:cNvPr id="891" name="Your job position title"/>
            <p:cNvSpPr txBox="1"/>
            <p:nvPr/>
          </p:nvSpPr>
          <p:spPr>
            <a:xfrm>
              <a:off x="0" y="0"/>
              <a:ext cx="1717137" cy="26414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900" cap="all" spc="45">
                  <a:latin typeface="Helvetica Neue Medium"/>
                  <a:ea typeface="Helvetica Neue Medium"/>
                  <a:cs typeface="Helvetica Neue Medium"/>
                  <a:sym typeface="Helvetica Neue Medium"/>
                </a:defRPr>
              </a:lvl1pPr>
            </a:lstStyle>
            <a:p>
              <a:r>
                <a:t>Your job position title</a:t>
              </a:r>
            </a:p>
          </p:txBody>
        </p:sp>
        <p:sp>
          <p:nvSpPr>
            <p:cNvPr id="892" name="Company name | Location"/>
            <p:cNvSpPr txBox="1"/>
            <p:nvPr/>
          </p:nvSpPr>
          <p:spPr>
            <a:xfrm>
              <a:off x="2759" y="211294"/>
              <a:ext cx="1860093" cy="26414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900" i="1">
                  <a:latin typeface="Helvetica Neue"/>
                  <a:ea typeface="Helvetica Neue"/>
                  <a:cs typeface="Helvetica Neue"/>
                  <a:sym typeface="Helvetica Neue"/>
                </a:defRPr>
              </a:lvl1pPr>
            </a:lstStyle>
            <a:p>
              <a:r>
                <a:t>Company name | Location</a:t>
              </a:r>
            </a:p>
          </p:txBody>
        </p:sp>
        <p:sp>
          <p:nvSpPr>
            <p:cNvPr id="893" name="2016-2018"/>
            <p:cNvSpPr txBox="1"/>
            <p:nvPr/>
          </p:nvSpPr>
          <p:spPr>
            <a:xfrm>
              <a:off x="2269324" y="0"/>
              <a:ext cx="1860094" cy="26414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algn="r" defTabSz="457200">
                <a:defRPr sz="900">
                  <a:latin typeface="Helvetica Neue Light"/>
                  <a:ea typeface="Helvetica Neue Light"/>
                  <a:cs typeface="Helvetica Neue Light"/>
                  <a:sym typeface="Helvetica Neue Light"/>
                </a:defRPr>
              </a:lvl1pPr>
            </a:lstStyle>
            <a:p>
              <a:r>
                <a:t>2016-2018</a:t>
              </a:r>
            </a:p>
          </p:txBody>
        </p:sp>
        <p:sp>
          <p:nvSpPr>
            <p:cNvPr id="894" name="Lorem ipsum dolor sit amet, consectetur adipiscing elit. Aliquam ac bibendum dui. Proin convallis libero id diam porta, facilisis varius velit tempus. Mauris semper, sem sit amet semper porttitor, lectus enim vehicula enim, vel scelerisque metus ligula i"/>
            <p:cNvSpPr txBox="1"/>
            <p:nvPr/>
          </p:nvSpPr>
          <p:spPr>
            <a:xfrm>
              <a:off x="-1" y="475436"/>
              <a:ext cx="4129419" cy="100174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noAutofit/>
            </a:bodyPr>
            <a:lstStyle>
              <a:lvl1pPr algn="just" defTabSz="457200">
                <a:lnSpc>
                  <a:spcPct val="120000"/>
                </a:lnSpc>
                <a:defRPr sz="800">
                  <a:latin typeface="Helvetica Neue Light"/>
                  <a:ea typeface="Helvetica Neue Light"/>
                  <a:cs typeface="Helvetica Neue Light"/>
                  <a:sym typeface="Helvetica Neue Light"/>
                </a:defRPr>
              </a:lvl1pPr>
            </a:lstStyle>
            <a:p>
              <a:r>
                <a:t>Lorem ipsum dolor sit amet, consectetur adipiscing elit. Aliquam ac bibendum dui. Proin convallis libero id diam porta, facilisis varius velit tempus. Mauris semper, sem sit amet semper porttitor, lectus enim vehicula enim, vel scelerisque metus ligula id nibh. Nullam vitae sem fermentum, dignissim dui eget, luctus ex.</a:t>
              </a:r>
            </a:p>
          </p:txBody>
        </p:sp>
      </p:grpSp>
      <p:grpSp>
        <p:nvGrpSpPr>
          <p:cNvPr id="898" name="Сгруппировать"/>
          <p:cNvGrpSpPr/>
          <p:nvPr/>
        </p:nvGrpSpPr>
        <p:grpSpPr>
          <a:xfrm>
            <a:off x="3251968" y="7391066"/>
            <a:ext cx="4114518" cy="391137"/>
            <a:chOff x="0" y="0"/>
            <a:chExt cx="4114517" cy="391135"/>
          </a:xfrm>
        </p:grpSpPr>
        <p:sp>
          <p:nvSpPr>
            <p:cNvPr id="896" name="Прямоугольник"/>
            <p:cNvSpPr/>
            <p:nvPr/>
          </p:nvSpPr>
          <p:spPr>
            <a:xfrm>
              <a:off x="0" y="0"/>
              <a:ext cx="4114518" cy="391136"/>
            </a:xfrm>
            <a:prstGeom prst="rect">
              <a:avLst/>
            </a:prstGeom>
            <a:solidFill>
              <a:srgbClr val="D5BDAF"/>
            </a:solidFill>
            <a:ln w="12700" cap="flat">
              <a:solidFill>
                <a:srgbClr val="EDEDE9"/>
              </a:solidFill>
              <a:prstDash val="solid"/>
              <a:miter lim="400000"/>
            </a:ln>
            <a:effectLst/>
          </p:spPr>
          <p:txBody>
            <a:bodyPr wrap="square" lIns="50800" tIns="50800" rIns="50800" bIns="50800" numCol="1" anchor="ctr">
              <a:noAutofit/>
            </a:bodyPr>
            <a:lstStyle/>
            <a:p>
              <a:pPr algn="ctr" defTabSz="584200">
                <a:defRPr sz="1200">
                  <a:solidFill>
                    <a:srgbClr val="FFFFFF"/>
                  </a:solidFill>
                  <a:latin typeface="Helvetica Neue Medium"/>
                  <a:ea typeface="Helvetica Neue Medium"/>
                  <a:cs typeface="Helvetica Neue Medium"/>
                  <a:sym typeface="Helvetica Neue Medium"/>
                </a:defRPr>
              </a:pPr>
              <a:endParaRPr/>
            </a:p>
          </p:txBody>
        </p:sp>
        <p:sp>
          <p:nvSpPr>
            <p:cNvPr id="897" name="References"/>
            <p:cNvSpPr txBox="1"/>
            <p:nvPr/>
          </p:nvSpPr>
          <p:spPr>
            <a:xfrm>
              <a:off x="588340" y="45244"/>
              <a:ext cx="2937838" cy="28743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tabLst>
                  <a:tab pos="228600" algn="l"/>
                </a:tabLst>
                <a:defRPr sz="1000" cap="all" spc="250">
                  <a:solidFill>
                    <a:srgbClr val="FFFFFF"/>
                  </a:solidFill>
                  <a:latin typeface="Helvetica Neue Light"/>
                  <a:ea typeface="Helvetica Neue Light"/>
                  <a:cs typeface="Helvetica Neue Light"/>
                  <a:sym typeface="Helvetica Neue Light"/>
                </a:defRPr>
              </a:lvl1pPr>
            </a:lstStyle>
            <a:p>
              <a:r>
                <a:t>References</a:t>
              </a:r>
            </a:p>
          </p:txBody>
        </p:sp>
      </p:grpSp>
      <p:sp>
        <p:nvSpPr>
          <p:cNvPr id="899" name="Прямоугольник"/>
          <p:cNvSpPr/>
          <p:nvPr/>
        </p:nvSpPr>
        <p:spPr>
          <a:xfrm>
            <a:off x="506889" y="8492025"/>
            <a:ext cx="2268300" cy="391137"/>
          </a:xfrm>
          <a:prstGeom prst="rect">
            <a:avLst/>
          </a:prstGeom>
          <a:solidFill>
            <a:srgbClr val="D5BDAF"/>
          </a:solidFill>
          <a:ln w="12700">
            <a:solidFill>
              <a:srgbClr val="EDEDE9"/>
            </a:solidFill>
            <a:miter lim="400000"/>
          </a:ln>
        </p:spPr>
        <p:txBody>
          <a:bodyPr lIns="50800" tIns="50800" rIns="50800" bIns="50800" anchor="ctr"/>
          <a:lstStyle/>
          <a:p>
            <a:pPr algn="ctr" defTabSz="584200">
              <a:defRPr sz="1200">
                <a:solidFill>
                  <a:srgbClr val="FFFFFF"/>
                </a:solidFill>
                <a:latin typeface="Helvetica Neue Medium"/>
                <a:ea typeface="Helvetica Neue Medium"/>
                <a:cs typeface="Helvetica Neue Medium"/>
                <a:sym typeface="Helvetica Neue Medium"/>
              </a:defRPr>
            </a:pPr>
            <a:endParaRPr/>
          </a:p>
        </p:txBody>
      </p:sp>
      <p:sp>
        <p:nvSpPr>
          <p:cNvPr id="900" name="Прямоугольник"/>
          <p:cNvSpPr/>
          <p:nvPr/>
        </p:nvSpPr>
        <p:spPr>
          <a:xfrm>
            <a:off x="506889" y="2268088"/>
            <a:ext cx="2268300" cy="391137"/>
          </a:xfrm>
          <a:prstGeom prst="rect">
            <a:avLst/>
          </a:prstGeom>
          <a:solidFill>
            <a:srgbClr val="D5BDAF"/>
          </a:solidFill>
          <a:ln w="12700">
            <a:solidFill>
              <a:srgbClr val="EDEDE9"/>
            </a:solidFill>
            <a:miter lim="400000"/>
          </a:ln>
        </p:spPr>
        <p:txBody>
          <a:bodyPr lIns="50800" tIns="50800" rIns="50800" bIns="50800" anchor="ctr"/>
          <a:lstStyle/>
          <a:p>
            <a:pPr algn="ctr" defTabSz="584200">
              <a:defRPr sz="1200">
                <a:solidFill>
                  <a:srgbClr val="FFFFFF"/>
                </a:solidFill>
                <a:latin typeface="Helvetica Neue Medium"/>
                <a:ea typeface="Helvetica Neue Medium"/>
                <a:cs typeface="Helvetica Neue Medium"/>
                <a:sym typeface="Helvetica Neue Medium"/>
              </a:defRPr>
            </a:pPr>
            <a:endParaRPr/>
          </a:p>
        </p:txBody>
      </p:sp>
      <p:sp>
        <p:nvSpPr>
          <p:cNvPr id="901" name="Profile"/>
          <p:cNvSpPr txBox="1"/>
          <p:nvPr/>
        </p:nvSpPr>
        <p:spPr>
          <a:xfrm>
            <a:off x="839957" y="2313333"/>
            <a:ext cx="1632215" cy="2874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tabLst>
                <a:tab pos="228600" algn="l"/>
              </a:tabLst>
              <a:defRPr sz="1000" cap="all" spc="250">
                <a:solidFill>
                  <a:srgbClr val="FFFFFF"/>
                </a:solidFill>
                <a:latin typeface="Helvetica Neue Light"/>
                <a:ea typeface="Helvetica Neue Light"/>
                <a:cs typeface="Helvetica Neue Light"/>
                <a:sym typeface="Helvetica Neue Light"/>
              </a:defRPr>
            </a:lvl1pPr>
          </a:lstStyle>
          <a:p>
            <a:r>
              <a:t>Profile</a:t>
            </a:r>
          </a:p>
        </p:txBody>
      </p:sp>
      <p:sp>
        <p:nvSpPr>
          <p:cNvPr id="902" name="Lorem ipsum dolor sit amet, consectetur adipiscing elit. Aliquam ac bibendum dui. Proin convallis libero id diam porta, facilisis varius velit tempus. Mauris semper, sem sit amet semper porttitor, lectus enim vehicula enim, vel scelerisque metus ligula i"/>
          <p:cNvSpPr txBox="1"/>
          <p:nvPr/>
        </p:nvSpPr>
        <p:spPr>
          <a:xfrm>
            <a:off x="506889" y="2861104"/>
            <a:ext cx="2268300" cy="11772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algn="just" defTabSz="457200">
              <a:lnSpc>
                <a:spcPct val="120000"/>
              </a:lnSpc>
              <a:defRPr sz="800">
                <a:latin typeface="Helvetica Neue Light"/>
                <a:ea typeface="Helvetica Neue Light"/>
                <a:cs typeface="Helvetica Neue Light"/>
                <a:sym typeface="Helvetica Neue Light"/>
              </a:defRPr>
            </a:lvl1pPr>
          </a:lstStyle>
          <a:p>
            <a:r>
              <a:t>Lorem ipsum dolor sit amet, consectetur adipiscing elit. Aliquam ac bibendum dui. Proin convallis libero id diam porta, facilisis varius velit tempus. Mauris semper, sem sit amet semper porttitor, lectus enim vehicula enim, vel scelerisque metus ligula id nibh. Nullam vitae sem fermentum, dignissim dui eget, luctus ex.</a:t>
            </a:r>
          </a:p>
        </p:txBody>
      </p:sp>
      <p:sp>
        <p:nvSpPr>
          <p:cNvPr id="903" name="Прямоугольник"/>
          <p:cNvSpPr/>
          <p:nvPr/>
        </p:nvSpPr>
        <p:spPr>
          <a:xfrm>
            <a:off x="506889" y="4283567"/>
            <a:ext cx="2268300" cy="391137"/>
          </a:xfrm>
          <a:prstGeom prst="rect">
            <a:avLst/>
          </a:prstGeom>
          <a:solidFill>
            <a:srgbClr val="D5BDAF"/>
          </a:solidFill>
          <a:ln w="12700">
            <a:solidFill>
              <a:srgbClr val="EDEDE9"/>
            </a:solidFill>
            <a:miter lim="400000"/>
          </a:ln>
        </p:spPr>
        <p:txBody>
          <a:bodyPr lIns="50800" tIns="50800" rIns="50800" bIns="50800" anchor="ctr"/>
          <a:lstStyle/>
          <a:p>
            <a:pPr algn="ctr" defTabSz="584200">
              <a:defRPr sz="1200">
                <a:solidFill>
                  <a:srgbClr val="FFFFFF"/>
                </a:solidFill>
                <a:latin typeface="Helvetica Neue Medium"/>
                <a:ea typeface="Helvetica Neue Medium"/>
                <a:cs typeface="Helvetica Neue Medium"/>
                <a:sym typeface="Helvetica Neue Medium"/>
              </a:defRPr>
            </a:pPr>
            <a:endParaRPr/>
          </a:p>
        </p:txBody>
      </p:sp>
      <p:sp>
        <p:nvSpPr>
          <p:cNvPr id="904" name="Education"/>
          <p:cNvSpPr txBox="1"/>
          <p:nvPr/>
        </p:nvSpPr>
        <p:spPr>
          <a:xfrm>
            <a:off x="824931" y="4328812"/>
            <a:ext cx="1632216" cy="2874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tabLst>
                <a:tab pos="228600" algn="l"/>
              </a:tabLst>
              <a:defRPr sz="1000" cap="all" spc="250">
                <a:solidFill>
                  <a:srgbClr val="FFFFFF"/>
                </a:solidFill>
                <a:latin typeface="Helvetica Neue Light"/>
                <a:ea typeface="Helvetica Neue Light"/>
                <a:cs typeface="Helvetica Neue Light"/>
                <a:sym typeface="Helvetica Neue Light"/>
              </a:defRPr>
            </a:lvl1pPr>
          </a:lstStyle>
          <a:p>
            <a:r>
              <a:t>Education</a:t>
            </a:r>
          </a:p>
        </p:txBody>
      </p:sp>
      <p:sp>
        <p:nvSpPr>
          <p:cNvPr id="905" name="Enter your degree"/>
          <p:cNvSpPr txBox="1"/>
          <p:nvPr/>
        </p:nvSpPr>
        <p:spPr>
          <a:xfrm>
            <a:off x="506889" y="4861806"/>
            <a:ext cx="1717137" cy="2641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defTabSz="457200">
              <a:defRPr sz="900" cap="all" spc="45">
                <a:latin typeface="Helvetica Neue Medium"/>
                <a:ea typeface="Helvetica Neue Medium"/>
                <a:cs typeface="Helvetica Neue Medium"/>
                <a:sym typeface="Helvetica Neue Medium"/>
              </a:defRPr>
            </a:lvl1pPr>
          </a:lstStyle>
          <a:p>
            <a:r>
              <a:t>Enter your degree</a:t>
            </a:r>
          </a:p>
        </p:txBody>
      </p:sp>
      <p:sp>
        <p:nvSpPr>
          <p:cNvPr id="906" name="Oxford University / 2008-2012"/>
          <p:cNvSpPr txBox="1"/>
          <p:nvPr/>
        </p:nvSpPr>
        <p:spPr>
          <a:xfrm>
            <a:off x="506889" y="5059889"/>
            <a:ext cx="1860094" cy="2641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defTabSz="457200">
              <a:defRPr sz="900" i="1">
                <a:latin typeface="Helvetica Neue"/>
                <a:ea typeface="Helvetica Neue"/>
                <a:cs typeface="Helvetica Neue"/>
                <a:sym typeface="Helvetica Neue"/>
              </a:defRPr>
            </a:lvl1pPr>
          </a:lstStyle>
          <a:p>
            <a:r>
              <a:t>Oxford University / 2008-2012</a:t>
            </a:r>
          </a:p>
        </p:txBody>
      </p:sp>
      <p:sp>
        <p:nvSpPr>
          <p:cNvPr id="907" name="Lorem ipsum dolor sit amet, consectetur adipiscing elit. Aliquam ac bibendum dui."/>
          <p:cNvSpPr txBox="1"/>
          <p:nvPr/>
        </p:nvSpPr>
        <p:spPr>
          <a:xfrm>
            <a:off x="506889" y="5315850"/>
            <a:ext cx="2268300" cy="3476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algn="just" defTabSz="457200">
              <a:lnSpc>
                <a:spcPct val="120000"/>
              </a:lnSpc>
              <a:defRPr sz="800">
                <a:latin typeface="Helvetica Neue Light"/>
                <a:ea typeface="Helvetica Neue Light"/>
                <a:cs typeface="Helvetica Neue Light"/>
                <a:sym typeface="Helvetica Neue Light"/>
              </a:defRPr>
            </a:lvl1pPr>
          </a:lstStyle>
          <a:p>
            <a:r>
              <a:t>Lorem ipsum dolor sit amet, consectetur adipiscing elit. Aliquam ac bibendum dui.</a:t>
            </a:r>
          </a:p>
        </p:txBody>
      </p:sp>
      <p:sp>
        <p:nvSpPr>
          <p:cNvPr id="908" name="Skills"/>
          <p:cNvSpPr txBox="1"/>
          <p:nvPr/>
        </p:nvSpPr>
        <p:spPr>
          <a:xfrm>
            <a:off x="824931" y="8537270"/>
            <a:ext cx="1632216" cy="2874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tabLst>
                <a:tab pos="228600" algn="l"/>
              </a:tabLst>
              <a:defRPr sz="1000" cap="all" spc="250">
                <a:solidFill>
                  <a:srgbClr val="FFFFFF"/>
                </a:solidFill>
                <a:latin typeface="Helvetica Neue Light"/>
                <a:ea typeface="Helvetica Neue Light"/>
                <a:cs typeface="Helvetica Neue Light"/>
                <a:sym typeface="Helvetica Neue Light"/>
              </a:defRPr>
            </a:lvl1pPr>
          </a:lstStyle>
          <a:p>
            <a:r>
              <a:t>Skills</a:t>
            </a:r>
          </a:p>
        </p:txBody>
      </p:sp>
      <p:sp>
        <p:nvSpPr>
          <p:cNvPr id="909" name="Communication"/>
          <p:cNvSpPr txBox="1"/>
          <p:nvPr/>
        </p:nvSpPr>
        <p:spPr>
          <a:xfrm>
            <a:off x="506889" y="9046680"/>
            <a:ext cx="1273159" cy="2641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defTabSz="457200">
              <a:defRPr sz="900" cap="all" spc="45">
                <a:latin typeface="Helvetica Neue Light"/>
                <a:ea typeface="Helvetica Neue Light"/>
                <a:cs typeface="Helvetica Neue Light"/>
                <a:sym typeface="Helvetica Neue Light"/>
              </a:defRPr>
            </a:lvl1pPr>
          </a:lstStyle>
          <a:p>
            <a:r>
              <a:t>Communication</a:t>
            </a:r>
          </a:p>
        </p:txBody>
      </p:sp>
      <p:sp>
        <p:nvSpPr>
          <p:cNvPr id="910" name="Decision making"/>
          <p:cNvSpPr txBox="1"/>
          <p:nvPr/>
        </p:nvSpPr>
        <p:spPr>
          <a:xfrm>
            <a:off x="506889" y="9284399"/>
            <a:ext cx="1273159" cy="2641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defTabSz="457200">
              <a:defRPr sz="900" cap="all" spc="45">
                <a:latin typeface="Helvetica Neue Light"/>
                <a:ea typeface="Helvetica Neue Light"/>
                <a:cs typeface="Helvetica Neue Light"/>
                <a:sym typeface="Helvetica Neue Light"/>
              </a:defRPr>
            </a:lvl1pPr>
          </a:lstStyle>
          <a:p>
            <a:r>
              <a:t>Decision making</a:t>
            </a:r>
          </a:p>
        </p:txBody>
      </p:sp>
      <p:sp>
        <p:nvSpPr>
          <p:cNvPr id="911" name="Project design"/>
          <p:cNvSpPr txBox="1"/>
          <p:nvPr/>
        </p:nvSpPr>
        <p:spPr>
          <a:xfrm>
            <a:off x="506889" y="9522824"/>
            <a:ext cx="1273159" cy="2641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defTabSz="457200">
              <a:defRPr sz="900" cap="all" spc="45">
                <a:latin typeface="Helvetica Neue Light"/>
                <a:ea typeface="Helvetica Neue Light"/>
                <a:cs typeface="Helvetica Neue Light"/>
                <a:sym typeface="Helvetica Neue Light"/>
              </a:defRPr>
            </a:lvl1pPr>
          </a:lstStyle>
          <a:p>
            <a:r>
              <a:t>Project design</a:t>
            </a:r>
          </a:p>
        </p:txBody>
      </p:sp>
      <p:sp>
        <p:nvSpPr>
          <p:cNvPr id="912" name="Quality control"/>
          <p:cNvSpPr txBox="1"/>
          <p:nvPr/>
        </p:nvSpPr>
        <p:spPr>
          <a:xfrm>
            <a:off x="506889" y="9760543"/>
            <a:ext cx="1273159" cy="2641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defTabSz="457200">
              <a:defRPr sz="900" cap="all" spc="45">
                <a:latin typeface="Helvetica Neue Light"/>
                <a:ea typeface="Helvetica Neue Light"/>
                <a:cs typeface="Helvetica Neue Light"/>
                <a:sym typeface="Helvetica Neue Light"/>
              </a:defRPr>
            </a:lvl1pPr>
          </a:lstStyle>
          <a:p>
            <a:r>
              <a:t>Quality control</a:t>
            </a:r>
          </a:p>
        </p:txBody>
      </p:sp>
      <p:grpSp>
        <p:nvGrpSpPr>
          <p:cNvPr id="916" name="Сгруппировать"/>
          <p:cNvGrpSpPr/>
          <p:nvPr/>
        </p:nvGrpSpPr>
        <p:grpSpPr>
          <a:xfrm>
            <a:off x="506889" y="6891621"/>
            <a:ext cx="2268300" cy="1206494"/>
            <a:chOff x="0" y="0"/>
            <a:chExt cx="2268299" cy="1206492"/>
          </a:xfrm>
        </p:grpSpPr>
        <p:sp>
          <p:nvSpPr>
            <p:cNvPr id="913" name="Прямоугольник"/>
            <p:cNvSpPr/>
            <p:nvPr/>
          </p:nvSpPr>
          <p:spPr>
            <a:xfrm>
              <a:off x="0" y="0"/>
              <a:ext cx="2268300" cy="391136"/>
            </a:xfrm>
            <a:prstGeom prst="rect">
              <a:avLst/>
            </a:prstGeom>
            <a:solidFill>
              <a:srgbClr val="D5BDAF"/>
            </a:solidFill>
            <a:ln w="12700" cap="flat">
              <a:solidFill>
                <a:srgbClr val="EDEDE9"/>
              </a:solidFill>
              <a:prstDash val="solid"/>
              <a:miter lim="400000"/>
            </a:ln>
            <a:effectLst/>
          </p:spPr>
          <p:txBody>
            <a:bodyPr wrap="square" lIns="50800" tIns="50800" rIns="50800" bIns="50800" numCol="1" anchor="ctr">
              <a:noAutofit/>
            </a:bodyPr>
            <a:lstStyle/>
            <a:p>
              <a:pPr algn="ctr" defTabSz="584200">
                <a:defRPr sz="1200">
                  <a:solidFill>
                    <a:srgbClr val="FFFFFF"/>
                  </a:solidFill>
                  <a:latin typeface="Helvetica Neue Medium"/>
                  <a:ea typeface="Helvetica Neue Medium"/>
                  <a:cs typeface="Helvetica Neue Medium"/>
                  <a:sym typeface="Helvetica Neue Medium"/>
                </a:defRPr>
              </a:pPr>
              <a:endParaRPr/>
            </a:p>
          </p:txBody>
        </p:sp>
        <p:sp>
          <p:nvSpPr>
            <p:cNvPr id="914" name="Interests"/>
            <p:cNvSpPr txBox="1"/>
            <p:nvPr/>
          </p:nvSpPr>
          <p:spPr>
            <a:xfrm>
              <a:off x="318042" y="51850"/>
              <a:ext cx="1632215" cy="28743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lgn="ctr" defTabSz="457200">
                <a:tabLst>
                  <a:tab pos="228600" algn="l"/>
                </a:tabLst>
                <a:defRPr sz="1000" cap="all" spc="250">
                  <a:solidFill>
                    <a:srgbClr val="FFFFFF"/>
                  </a:solidFill>
                  <a:latin typeface="Helvetica Neue Light"/>
                  <a:ea typeface="Helvetica Neue Light"/>
                  <a:cs typeface="Helvetica Neue Light"/>
                  <a:sym typeface="Helvetica Neue Light"/>
                </a:defRPr>
              </a:lvl1pPr>
            </a:lstStyle>
            <a:p>
              <a:r>
                <a:t>Interests</a:t>
              </a:r>
            </a:p>
          </p:txBody>
        </p:sp>
        <p:sp>
          <p:nvSpPr>
            <p:cNvPr id="915" name="Lorem ipsum dolor sit amet, consectetur adipiscing elit. Aliquam ac bibendum dui. Proin convallis libero id diam porta, facilisis varius velit tempus."/>
            <p:cNvSpPr txBox="1"/>
            <p:nvPr/>
          </p:nvSpPr>
          <p:spPr>
            <a:xfrm>
              <a:off x="0" y="594340"/>
              <a:ext cx="2268300" cy="612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noAutofit/>
            </a:bodyPr>
            <a:lstStyle>
              <a:lvl1pPr algn="just" defTabSz="457200">
                <a:lnSpc>
                  <a:spcPct val="120000"/>
                </a:lnSpc>
                <a:defRPr sz="800">
                  <a:latin typeface="Helvetica Neue Light"/>
                  <a:ea typeface="Helvetica Neue Light"/>
                  <a:cs typeface="Helvetica Neue Light"/>
                  <a:sym typeface="Helvetica Neue Light"/>
                </a:defRPr>
              </a:lvl1pPr>
            </a:lstStyle>
            <a:p>
              <a:r>
                <a:t>Lorem ipsum dolor sit amet, consectetur adipiscing elit. Aliquam ac bibendum dui. Proin convallis libero id diam porta, facilisis varius velit tempus.</a:t>
              </a:r>
            </a:p>
          </p:txBody>
        </p:sp>
      </p:grpSp>
      <p:sp>
        <p:nvSpPr>
          <p:cNvPr id="917" name="Enter your degree"/>
          <p:cNvSpPr txBox="1"/>
          <p:nvPr/>
        </p:nvSpPr>
        <p:spPr>
          <a:xfrm>
            <a:off x="506889" y="5760224"/>
            <a:ext cx="1717137" cy="2641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defTabSz="457200">
              <a:defRPr sz="900" cap="all" spc="45">
                <a:latin typeface="Helvetica Neue Medium"/>
                <a:ea typeface="Helvetica Neue Medium"/>
                <a:cs typeface="Helvetica Neue Medium"/>
                <a:sym typeface="Helvetica Neue Medium"/>
              </a:defRPr>
            </a:lvl1pPr>
          </a:lstStyle>
          <a:p>
            <a:r>
              <a:t>Enter your degree</a:t>
            </a:r>
          </a:p>
        </p:txBody>
      </p:sp>
      <p:sp>
        <p:nvSpPr>
          <p:cNvPr id="918" name="Oxford University / 2008-2012"/>
          <p:cNvSpPr txBox="1"/>
          <p:nvPr/>
        </p:nvSpPr>
        <p:spPr>
          <a:xfrm>
            <a:off x="506889" y="5958306"/>
            <a:ext cx="1860094" cy="2641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defTabSz="457200">
              <a:defRPr sz="900" i="1">
                <a:latin typeface="Helvetica Neue"/>
                <a:ea typeface="Helvetica Neue"/>
                <a:cs typeface="Helvetica Neue"/>
                <a:sym typeface="Helvetica Neue"/>
              </a:defRPr>
            </a:lvl1pPr>
          </a:lstStyle>
          <a:p>
            <a:r>
              <a:t>Oxford University / 2008-2012</a:t>
            </a:r>
          </a:p>
        </p:txBody>
      </p:sp>
      <p:sp>
        <p:nvSpPr>
          <p:cNvPr id="919" name="Lorem ipsum dolor sit amet, consectetur adipiscing elit. Aliquam ac bibendum dui."/>
          <p:cNvSpPr txBox="1"/>
          <p:nvPr/>
        </p:nvSpPr>
        <p:spPr>
          <a:xfrm>
            <a:off x="506889" y="6214268"/>
            <a:ext cx="2268300" cy="3476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algn="just" defTabSz="457200">
              <a:lnSpc>
                <a:spcPct val="120000"/>
              </a:lnSpc>
              <a:defRPr sz="800">
                <a:latin typeface="Helvetica Neue Light"/>
                <a:ea typeface="Helvetica Neue Light"/>
                <a:cs typeface="Helvetica Neue Light"/>
                <a:sym typeface="Helvetica Neue Light"/>
              </a:defRPr>
            </a:lvl1pPr>
          </a:lstStyle>
          <a:p>
            <a:r>
              <a:t>Lorem ipsum dolor sit amet, consectetur adipiscing elit. Aliquam ac bibendum dui.</a:t>
            </a:r>
          </a:p>
        </p:txBody>
      </p:sp>
      <p:grpSp>
        <p:nvGrpSpPr>
          <p:cNvPr id="926" name="Сгруппировать"/>
          <p:cNvGrpSpPr/>
          <p:nvPr/>
        </p:nvGrpSpPr>
        <p:grpSpPr>
          <a:xfrm>
            <a:off x="3689429" y="7937214"/>
            <a:ext cx="1612348" cy="1215016"/>
            <a:chOff x="0" y="0"/>
            <a:chExt cx="1612347" cy="1215014"/>
          </a:xfrm>
        </p:grpSpPr>
        <p:sp>
          <p:nvSpPr>
            <p:cNvPr id="920" name="Прямоугольник"/>
            <p:cNvSpPr/>
            <p:nvPr/>
          </p:nvSpPr>
          <p:spPr>
            <a:xfrm>
              <a:off x="0" y="0"/>
              <a:ext cx="1612348" cy="1215015"/>
            </a:xfrm>
            <a:prstGeom prst="rect">
              <a:avLst/>
            </a:prstGeom>
            <a:solidFill>
              <a:srgbClr val="F4EBE0"/>
            </a:solidFill>
            <a:ln w="12700" cap="flat">
              <a:solidFill>
                <a:srgbClr val="EDEDE9"/>
              </a:solidFill>
              <a:prstDash val="solid"/>
              <a:miter lim="400000"/>
            </a:ln>
            <a:effectLst/>
          </p:spPr>
          <p:txBody>
            <a:bodyPr wrap="square" lIns="50800" tIns="50800" rIns="50800" bIns="50800" numCol="1" anchor="ctr">
              <a:noAutofit/>
            </a:bodyPr>
            <a:lstStyle/>
            <a:p>
              <a:pPr algn="ctr" defTabSz="584200">
                <a:defRPr sz="1200">
                  <a:solidFill>
                    <a:srgbClr val="FFFFFF"/>
                  </a:solidFill>
                  <a:latin typeface="Helvetica Neue Medium"/>
                  <a:ea typeface="Helvetica Neue Medium"/>
                  <a:cs typeface="Helvetica Neue Medium"/>
                  <a:sym typeface="Helvetica Neue Medium"/>
                </a:defRPr>
              </a:pPr>
              <a:endParaRPr/>
            </a:p>
          </p:txBody>
        </p:sp>
        <p:sp>
          <p:nvSpPr>
            <p:cNvPr id="921" name="Alonso davis"/>
            <p:cNvSpPr txBox="1"/>
            <p:nvPr/>
          </p:nvSpPr>
          <p:spPr>
            <a:xfrm>
              <a:off x="125288" y="72616"/>
              <a:ext cx="1270721" cy="26414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900" cap="all" spc="45">
                  <a:latin typeface="Helvetica Neue Medium"/>
                  <a:ea typeface="Helvetica Neue Medium"/>
                  <a:cs typeface="Helvetica Neue Medium"/>
                  <a:sym typeface="Helvetica Neue Medium"/>
                </a:defRPr>
              </a:lvl1pPr>
            </a:lstStyle>
            <a:p>
              <a:r>
                <a:t>Alonso davis</a:t>
              </a:r>
            </a:p>
          </p:txBody>
        </p:sp>
        <p:sp>
          <p:nvSpPr>
            <p:cNvPr id="922" name="Position title here"/>
            <p:cNvSpPr txBox="1"/>
            <p:nvPr/>
          </p:nvSpPr>
          <p:spPr>
            <a:xfrm>
              <a:off x="125288" y="349971"/>
              <a:ext cx="1270721" cy="19808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900">
                  <a:latin typeface="Helvetica Neue"/>
                  <a:ea typeface="Helvetica Neue"/>
                  <a:cs typeface="Helvetica Neue"/>
                  <a:sym typeface="Helvetica Neue"/>
                </a:defRPr>
              </a:lvl1pPr>
            </a:lstStyle>
            <a:p>
              <a:r>
                <a:t>Position title here</a:t>
              </a:r>
            </a:p>
          </p:txBody>
        </p:sp>
        <p:sp>
          <p:nvSpPr>
            <p:cNvPr id="923" name="Company name"/>
            <p:cNvSpPr txBox="1"/>
            <p:nvPr/>
          </p:nvSpPr>
          <p:spPr>
            <a:xfrm>
              <a:off x="125288" y="455568"/>
              <a:ext cx="1270721" cy="26414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800">
                  <a:latin typeface="Helvetica Neue Light"/>
                  <a:ea typeface="Helvetica Neue Light"/>
                  <a:cs typeface="Helvetica Neue Light"/>
                  <a:sym typeface="Helvetica Neue Light"/>
                </a:defRPr>
              </a:lvl1pPr>
            </a:lstStyle>
            <a:p>
              <a:r>
                <a:t>Company name</a:t>
              </a:r>
            </a:p>
          </p:txBody>
        </p:sp>
        <p:sp>
          <p:nvSpPr>
            <p:cNvPr id="924" name="mail@mial.com"/>
            <p:cNvSpPr txBox="1"/>
            <p:nvPr/>
          </p:nvSpPr>
          <p:spPr>
            <a:xfrm>
              <a:off x="125288" y="746027"/>
              <a:ext cx="1270721" cy="26414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800">
                  <a:latin typeface="Helvetica Neue Light"/>
                  <a:ea typeface="Helvetica Neue Light"/>
                  <a:cs typeface="Helvetica Neue Light"/>
                  <a:sym typeface="Helvetica Neue Light"/>
                </a:defRPr>
              </a:lvl1pPr>
            </a:lstStyle>
            <a:p>
              <a:r>
                <a:t>mail@mial.com</a:t>
              </a:r>
            </a:p>
          </p:txBody>
        </p:sp>
        <p:sp>
          <p:nvSpPr>
            <p:cNvPr id="925" name="285-746-9487"/>
            <p:cNvSpPr txBox="1"/>
            <p:nvPr/>
          </p:nvSpPr>
          <p:spPr>
            <a:xfrm>
              <a:off x="125288" y="614390"/>
              <a:ext cx="1270721" cy="26414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800">
                  <a:latin typeface="Helvetica Neue Light"/>
                  <a:ea typeface="Helvetica Neue Light"/>
                  <a:cs typeface="Helvetica Neue Light"/>
                  <a:sym typeface="Helvetica Neue Light"/>
                </a:defRPr>
              </a:lvl1pPr>
            </a:lstStyle>
            <a:p>
              <a:r>
                <a:t>285-746-9487</a:t>
              </a:r>
            </a:p>
          </p:txBody>
        </p:sp>
      </p:grpSp>
      <p:grpSp>
        <p:nvGrpSpPr>
          <p:cNvPr id="933" name="Сгруппировать"/>
          <p:cNvGrpSpPr/>
          <p:nvPr/>
        </p:nvGrpSpPr>
        <p:grpSpPr>
          <a:xfrm>
            <a:off x="5441346" y="7937214"/>
            <a:ext cx="1612349" cy="1215016"/>
            <a:chOff x="0" y="0"/>
            <a:chExt cx="1612347" cy="1215014"/>
          </a:xfrm>
        </p:grpSpPr>
        <p:sp>
          <p:nvSpPr>
            <p:cNvPr id="927" name="Прямоугольник"/>
            <p:cNvSpPr/>
            <p:nvPr/>
          </p:nvSpPr>
          <p:spPr>
            <a:xfrm>
              <a:off x="0" y="0"/>
              <a:ext cx="1612348" cy="1215015"/>
            </a:xfrm>
            <a:prstGeom prst="rect">
              <a:avLst/>
            </a:prstGeom>
            <a:solidFill>
              <a:srgbClr val="F4EBE0"/>
            </a:solidFill>
            <a:ln w="12700" cap="flat">
              <a:solidFill>
                <a:srgbClr val="EDEDE9"/>
              </a:solidFill>
              <a:prstDash val="solid"/>
              <a:miter lim="400000"/>
            </a:ln>
            <a:effectLst/>
          </p:spPr>
          <p:txBody>
            <a:bodyPr wrap="square" lIns="50800" tIns="50800" rIns="50800" bIns="50800" numCol="1" anchor="ctr">
              <a:noAutofit/>
            </a:bodyPr>
            <a:lstStyle/>
            <a:p>
              <a:pPr algn="ctr" defTabSz="584200">
                <a:defRPr sz="1200">
                  <a:solidFill>
                    <a:srgbClr val="FFFFFF"/>
                  </a:solidFill>
                  <a:latin typeface="Helvetica Neue Medium"/>
                  <a:ea typeface="Helvetica Neue Medium"/>
                  <a:cs typeface="Helvetica Neue Medium"/>
                  <a:sym typeface="Helvetica Neue Medium"/>
                </a:defRPr>
              </a:pPr>
              <a:endParaRPr/>
            </a:p>
          </p:txBody>
        </p:sp>
        <p:sp>
          <p:nvSpPr>
            <p:cNvPr id="928" name="Alonso davis"/>
            <p:cNvSpPr txBox="1"/>
            <p:nvPr/>
          </p:nvSpPr>
          <p:spPr>
            <a:xfrm>
              <a:off x="125288" y="72616"/>
              <a:ext cx="1270721" cy="26414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900" cap="all" spc="45">
                  <a:latin typeface="Helvetica Neue Medium"/>
                  <a:ea typeface="Helvetica Neue Medium"/>
                  <a:cs typeface="Helvetica Neue Medium"/>
                  <a:sym typeface="Helvetica Neue Medium"/>
                </a:defRPr>
              </a:lvl1pPr>
            </a:lstStyle>
            <a:p>
              <a:r>
                <a:t>Alonso davis</a:t>
              </a:r>
            </a:p>
          </p:txBody>
        </p:sp>
        <p:sp>
          <p:nvSpPr>
            <p:cNvPr id="929" name="Position title here"/>
            <p:cNvSpPr txBox="1"/>
            <p:nvPr/>
          </p:nvSpPr>
          <p:spPr>
            <a:xfrm>
              <a:off x="125288" y="349971"/>
              <a:ext cx="1270721" cy="19808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900">
                  <a:latin typeface="Helvetica Neue"/>
                  <a:ea typeface="Helvetica Neue"/>
                  <a:cs typeface="Helvetica Neue"/>
                  <a:sym typeface="Helvetica Neue"/>
                </a:defRPr>
              </a:lvl1pPr>
            </a:lstStyle>
            <a:p>
              <a:r>
                <a:t>Position title here</a:t>
              </a:r>
            </a:p>
          </p:txBody>
        </p:sp>
        <p:sp>
          <p:nvSpPr>
            <p:cNvPr id="930" name="Company name"/>
            <p:cNvSpPr txBox="1"/>
            <p:nvPr/>
          </p:nvSpPr>
          <p:spPr>
            <a:xfrm>
              <a:off x="125288" y="455568"/>
              <a:ext cx="1270721" cy="26414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800">
                  <a:latin typeface="Helvetica Neue Light"/>
                  <a:ea typeface="Helvetica Neue Light"/>
                  <a:cs typeface="Helvetica Neue Light"/>
                  <a:sym typeface="Helvetica Neue Light"/>
                </a:defRPr>
              </a:lvl1pPr>
            </a:lstStyle>
            <a:p>
              <a:r>
                <a:t>Company name</a:t>
              </a:r>
            </a:p>
          </p:txBody>
        </p:sp>
        <p:sp>
          <p:nvSpPr>
            <p:cNvPr id="931" name="mail@mial.com"/>
            <p:cNvSpPr txBox="1"/>
            <p:nvPr/>
          </p:nvSpPr>
          <p:spPr>
            <a:xfrm>
              <a:off x="125288" y="746027"/>
              <a:ext cx="1270721" cy="26414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800">
                  <a:latin typeface="Helvetica Neue Light"/>
                  <a:ea typeface="Helvetica Neue Light"/>
                  <a:cs typeface="Helvetica Neue Light"/>
                  <a:sym typeface="Helvetica Neue Light"/>
                </a:defRPr>
              </a:lvl1pPr>
            </a:lstStyle>
            <a:p>
              <a:r>
                <a:t>mail@mial.com</a:t>
              </a:r>
            </a:p>
          </p:txBody>
        </p:sp>
        <p:sp>
          <p:nvSpPr>
            <p:cNvPr id="932" name="285-746-9487"/>
            <p:cNvSpPr txBox="1"/>
            <p:nvPr/>
          </p:nvSpPr>
          <p:spPr>
            <a:xfrm>
              <a:off x="125288" y="614390"/>
              <a:ext cx="1270721" cy="26414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800">
                  <a:latin typeface="Helvetica Neue Light"/>
                  <a:ea typeface="Helvetica Neue Light"/>
                  <a:cs typeface="Helvetica Neue Light"/>
                  <a:sym typeface="Helvetica Neue Light"/>
                </a:defRPr>
              </a:lvl1pPr>
            </a:lstStyle>
            <a:p>
              <a:r>
                <a:t>285-746-9487</a:t>
              </a:r>
            </a:p>
          </p:txBody>
        </p:sp>
      </p:grpSp>
      <p:grpSp>
        <p:nvGrpSpPr>
          <p:cNvPr id="940" name="Сгруппировать"/>
          <p:cNvGrpSpPr/>
          <p:nvPr/>
        </p:nvGrpSpPr>
        <p:grpSpPr>
          <a:xfrm>
            <a:off x="3689429" y="9284350"/>
            <a:ext cx="1612348" cy="1215016"/>
            <a:chOff x="0" y="0"/>
            <a:chExt cx="1612347" cy="1215014"/>
          </a:xfrm>
        </p:grpSpPr>
        <p:sp>
          <p:nvSpPr>
            <p:cNvPr id="934" name="Прямоугольник"/>
            <p:cNvSpPr/>
            <p:nvPr/>
          </p:nvSpPr>
          <p:spPr>
            <a:xfrm>
              <a:off x="0" y="0"/>
              <a:ext cx="1612348" cy="1215015"/>
            </a:xfrm>
            <a:prstGeom prst="rect">
              <a:avLst/>
            </a:prstGeom>
            <a:solidFill>
              <a:srgbClr val="F4EBE0"/>
            </a:solidFill>
            <a:ln w="12700" cap="flat">
              <a:solidFill>
                <a:srgbClr val="EDEDE9"/>
              </a:solidFill>
              <a:prstDash val="solid"/>
              <a:miter lim="400000"/>
            </a:ln>
            <a:effectLst/>
          </p:spPr>
          <p:txBody>
            <a:bodyPr wrap="square" lIns="50800" tIns="50800" rIns="50800" bIns="50800" numCol="1" anchor="ctr">
              <a:noAutofit/>
            </a:bodyPr>
            <a:lstStyle/>
            <a:p>
              <a:pPr algn="ctr" defTabSz="584200">
                <a:defRPr sz="1200">
                  <a:solidFill>
                    <a:srgbClr val="FFFFFF"/>
                  </a:solidFill>
                  <a:latin typeface="Helvetica Neue Medium"/>
                  <a:ea typeface="Helvetica Neue Medium"/>
                  <a:cs typeface="Helvetica Neue Medium"/>
                  <a:sym typeface="Helvetica Neue Medium"/>
                </a:defRPr>
              </a:pPr>
              <a:endParaRPr/>
            </a:p>
          </p:txBody>
        </p:sp>
        <p:sp>
          <p:nvSpPr>
            <p:cNvPr id="935" name="Alonso davis"/>
            <p:cNvSpPr txBox="1"/>
            <p:nvPr/>
          </p:nvSpPr>
          <p:spPr>
            <a:xfrm>
              <a:off x="125288" y="72616"/>
              <a:ext cx="1270721" cy="26414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900" cap="all" spc="45">
                  <a:latin typeface="Helvetica Neue Medium"/>
                  <a:ea typeface="Helvetica Neue Medium"/>
                  <a:cs typeface="Helvetica Neue Medium"/>
                  <a:sym typeface="Helvetica Neue Medium"/>
                </a:defRPr>
              </a:lvl1pPr>
            </a:lstStyle>
            <a:p>
              <a:r>
                <a:t>Alonso davis</a:t>
              </a:r>
            </a:p>
          </p:txBody>
        </p:sp>
        <p:sp>
          <p:nvSpPr>
            <p:cNvPr id="936" name="Position title here"/>
            <p:cNvSpPr txBox="1"/>
            <p:nvPr/>
          </p:nvSpPr>
          <p:spPr>
            <a:xfrm>
              <a:off x="125288" y="349971"/>
              <a:ext cx="1270721" cy="19808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900">
                  <a:latin typeface="Helvetica Neue"/>
                  <a:ea typeface="Helvetica Neue"/>
                  <a:cs typeface="Helvetica Neue"/>
                  <a:sym typeface="Helvetica Neue"/>
                </a:defRPr>
              </a:lvl1pPr>
            </a:lstStyle>
            <a:p>
              <a:r>
                <a:t>Position title here</a:t>
              </a:r>
            </a:p>
          </p:txBody>
        </p:sp>
        <p:sp>
          <p:nvSpPr>
            <p:cNvPr id="937" name="Company name"/>
            <p:cNvSpPr txBox="1"/>
            <p:nvPr/>
          </p:nvSpPr>
          <p:spPr>
            <a:xfrm>
              <a:off x="125288" y="455568"/>
              <a:ext cx="1270721" cy="26414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800">
                  <a:latin typeface="Helvetica Neue Light"/>
                  <a:ea typeface="Helvetica Neue Light"/>
                  <a:cs typeface="Helvetica Neue Light"/>
                  <a:sym typeface="Helvetica Neue Light"/>
                </a:defRPr>
              </a:lvl1pPr>
            </a:lstStyle>
            <a:p>
              <a:r>
                <a:t>Company name</a:t>
              </a:r>
            </a:p>
          </p:txBody>
        </p:sp>
        <p:sp>
          <p:nvSpPr>
            <p:cNvPr id="938" name="mail@mial.com"/>
            <p:cNvSpPr txBox="1"/>
            <p:nvPr/>
          </p:nvSpPr>
          <p:spPr>
            <a:xfrm>
              <a:off x="125288" y="746027"/>
              <a:ext cx="1270721" cy="26414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800">
                  <a:latin typeface="Helvetica Neue Light"/>
                  <a:ea typeface="Helvetica Neue Light"/>
                  <a:cs typeface="Helvetica Neue Light"/>
                  <a:sym typeface="Helvetica Neue Light"/>
                </a:defRPr>
              </a:lvl1pPr>
            </a:lstStyle>
            <a:p>
              <a:r>
                <a:t>mail@mial.com</a:t>
              </a:r>
            </a:p>
          </p:txBody>
        </p:sp>
        <p:sp>
          <p:nvSpPr>
            <p:cNvPr id="939" name="285-746-9487"/>
            <p:cNvSpPr txBox="1"/>
            <p:nvPr/>
          </p:nvSpPr>
          <p:spPr>
            <a:xfrm>
              <a:off x="125288" y="614390"/>
              <a:ext cx="1270721" cy="26414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800">
                  <a:latin typeface="Helvetica Neue Light"/>
                  <a:ea typeface="Helvetica Neue Light"/>
                  <a:cs typeface="Helvetica Neue Light"/>
                  <a:sym typeface="Helvetica Neue Light"/>
                </a:defRPr>
              </a:lvl1pPr>
            </a:lstStyle>
            <a:p>
              <a:r>
                <a:t>285-746-9487</a:t>
              </a:r>
            </a:p>
          </p:txBody>
        </p:sp>
      </p:grpSp>
      <p:grpSp>
        <p:nvGrpSpPr>
          <p:cNvPr id="947" name="Сгруппировать"/>
          <p:cNvGrpSpPr/>
          <p:nvPr/>
        </p:nvGrpSpPr>
        <p:grpSpPr>
          <a:xfrm>
            <a:off x="5441346" y="9284350"/>
            <a:ext cx="1612349" cy="1215016"/>
            <a:chOff x="0" y="0"/>
            <a:chExt cx="1612347" cy="1215014"/>
          </a:xfrm>
        </p:grpSpPr>
        <p:sp>
          <p:nvSpPr>
            <p:cNvPr id="941" name="Прямоугольник"/>
            <p:cNvSpPr/>
            <p:nvPr/>
          </p:nvSpPr>
          <p:spPr>
            <a:xfrm>
              <a:off x="0" y="0"/>
              <a:ext cx="1612348" cy="1215015"/>
            </a:xfrm>
            <a:prstGeom prst="rect">
              <a:avLst/>
            </a:prstGeom>
            <a:solidFill>
              <a:srgbClr val="F4EBE0"/>
            </a:solidFill>
            <a:ln w="12700" cap="flat">
              <a:solidFill>
                <a:srgbClr val="EDEDE9"/>
              </a:solidFill>
              <a:prstDash val="solid"/>
              <a:miter lim="400000"/>
            </a:ln>
            <a:effectLst/>
          </p:spPr>
          <p:txBody>
            <a:bodyPr wrap="square" lIns="50800" tIns="50800" rIns="50800" bIns="50800" numCol="1" anchor="ctr">
              <a:noAutofit/>
            </a:bodyPr>
            <a:lstStyle/>
            <a:p>
              <a:pPr algn="ctr" defTabSz="584200">
                <a:defRPr sz="1200">
                  <a:solidFill>
                    <a:srgbClr val="FFFFFF"/>
                  </a:solidFill>
                  <a:latin typeface="Helvetica Neue Medium"/>
                  <a:ea typeface="Helvetica Neue Medium"/>
                  <a:cs typeface="Helvetica Neue Medium"/>
                  <a:sym typeface="Helvetica Neue Medium"/>
                </a:defRPr>
              </a:pPr>
              <a:endParaRPr/>
            </a:p>
          </p:txBody>
        </p:sp>
        <p:sp>
          <p:nvSpPr>
            <p:cNvPr id="942" name="Alonso davis"/>
            <p:cNvSpPr txBox="1"/>
            <p:nvPr/>
          </p:nvSpPr>
          <p:spPr>
            <a:xfrm>
              <a:off x="125288" y="72616"/>
              <a:ext cx="1270721" cy="26414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900" cap="all" spc="45">
                  <a:latin typeface="Helvetica Neue Medium"/>
                  <a:ea typeface="Helvetica Neue Medium"/>
                  <a:cs typeface="Helvetica Neue Medium"/>
                  <a:sym typeface="Helvetica Neue Medium"/>
                </a:defRPr>
              </a:lvl1pPr>
            </a:lstStyle>
            <a:p>
              <a:r>
                <a:t>Alonso davis</a:t>
              </a:r>
            </a:p>
          </p:txBody>
        </p:sp>
        <p:sp>
          <p:nvSpPr>
            <p:cNvPr id="943" name="Position title here"/>
            <p:cNvSpPr txBox="1"/>
            <p:nvPr/>
          </p:nvSpPr>
          <p:spPr>
            <a:xfrm>
              <a:off x="125288" y="349971"/>
              <a:ext cx="1270721" cy="19808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900">
                  <a:latin typeface="Helvetica Neue"/>
                  <a:ea typeface="Helvetica Neue"/>
                  <a:cs typeface="Helvetica Neue"/>
                  <a:sym typeface="Helvetica Neue"/>
                </a:defRPr>
              </a:lvl1pPr>
            </a:lstStyle>
            <a:p>
              <a:r>
                <a:t>Position title here</a:t>
              </a:r>
            </a:p>
          </p:txBody>
        </p:sp>
        <p:sp>
          <p:nvSpPr>
            <p:cNvPr id="944" name="Company name"/>
            <p:cNvSpPr txBox="1"/>
            <p:nvPr/>
          </p:nvSpPr>
          <p:spPr>
            <a:xfrm>
              <a:off x="125288" y="455568"/>
              <a:ext cx="1270721" cy="26414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800">
                  <a:latin typeface="Helvetica Neue Light"/>
                  <a:ea typeface="Helvetica Neue Light"/>
                  <a:cs typeface="Helvetica Neue Light"/>
                  <a:sym typeface="Helvetica Neue Light"/>
                </a:defRPr>
              </a:lvl1pPr>
            </a:lstStyle>
            <a:p>
              <a:r>
                <a:t>Company name</a:t>
              </a:r>
            </a:p>
          </p:txBody>
        </p:sp>
        <p:sp>
          <p:nvSpPr>
            <p:cNvPr id="945" name="mail@mial.com"/>
            <p:cNvSpPr txBox="1"/>
            <p:nvPr/>
          </p:nvSpPr>
          <p:spPr>
            <a:xfrm>
              <a:off x="125288" y="746027"/>
              <a:ext cx="1270721" cy="26414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800">
                  <a:latin typeface="Helvetica Neue Light"/>
                  <a:ea typeface="Helvetica Neue Light"/>
                  <a:cs typeface="Helvetica Neue Light"/>
                  <a:sym typeface="Helvetica Neue Light"/>
                </a:defRPr>
              </a:lvl1pPr>
            </a:lstStyle>
            <a:p>
              <a:r>
                <a:t>mail@mial.com</a:t>
              </a:r>
            </a:p>
          </p:txBody>
        </p:sp>
        <p:sp>
          <p:nvSpPr>
            <p:cNvPr id="946" name="285-746-9487"/>
            <p:cNvSpPr txBox="1"/>
            <p:nvPr/>
          </p:nvSpPr>
          <p:spPr>
            <a:xfrm>
              <a:off x="125288" y="614390"/>
              <a:ext cx="1270721" cy="26414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noAutofit/>
            </a:bodyPr>
            <a:lstStyle>
              <a:lvl1pPr defTabSz="457200">
                <a:defRPr sz="800">
                  <a:latin typeface="Helvetica Neue Light"/>
                  <a:ea typeface="Helvetica Neue Light"/>
                  <a:cs typeface="Helvetica Neue Light"/>
                  <a:sym typeface="Helvetica Neue Light"/>
                </a:defRPr>
              </a:lvl1pPr>
            </a:lstStyle>
            <a:p>
              <a:r>
                <a:t>285-746-9487</a:t>
              </a:r>
            </a:p>
          </p:txBody>
        </p:sp>
      </p:grpSp>
    </p:spTree>
  </p:cSld>
  <p:clrMapOvr>
    <a:masterClrMapping/>
  </p:clrMapOvr>
  <p:transition spd="med"/>
</p:sld>
</file>

<file path=ppt/theme/theme1.xml><?xml version="1.0" encoding="utf-8"?>
<a:theme xmlns:a="http://schemas.openxmlformats.org/drawingml/2006/main" name="Тема Office">
  <a:themeElements>
    <a:clrScheme name="Тема Offic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Тема Office">
      <a:majorFont>
        <a:latin typeface="Calibri"/>
        <a:ea typeface="Calibri"/>
        <a:cs typeface="Calibri"/>
      </a:majorFont>
      <a:minorFont>
        <a:latin typeface="Helvetica"/>
        <a:ea typeface="Helvetica"/>
        <a:cs typeface="Helvetica"/>
      </a:minorFont>
    </a:fontScheme>
    <a:fmtScheme name="Тема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51405" tIns="51405" rIns="51405" bIns="51405" numCol="1" spcCol="38100" rtlCol="0" anchor="ctr">
        <a:spAutoFit/>
      </a:bodyPr>
      <a:lstStyle>
        <a:defPPr marL="0" marR="0" indent="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1405" tIns="51405" rIns="51405" bIns="51405" numCol="1" spcCol="38100" rtlCol="0" anchor="t">
        <a:spAutoFit/>
      </a:bodyPr>
      <a:lstStyle>
        <a:defPPr marL="0" marR="0" indent="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Тема Office">
  <a:themeElements>
    <a:clrScheme name="Тема Offic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Тема Office">
      <a:majorFont>
        <a:latin typeface="Calibri"/>
        <a:ea typeface="Calibri"/>
        <a:cs typeface="Calibri"/>
      </a:majorFont>
      <a:minorFont>
        <a:latin typeface="Helvetica"/>
        <a:ea typeface="Helvetica"/>
        <a:cs typeface="Helvetica"/>
      </a:minorFont>
    </a:fontScheme>
    <a:fmtScheme name="Тема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51405" tIns="51405" rIns="51405" bIns="51405" numCol="1" spcCol="38100" rtlCol="0" anchor="ctr">
        <a:spAutoFit/>
      </a:bodyPr>
      <a:lstStyle>
        <a:defPPr marL="0" marR="0" indent="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1405" tIns="51405" rIns="51405" bIns="51405" numCol="1" spcCol="38100" rtlCol="0" anchor="t">
        <a:spAutoFit/>
      </a:bodyPr>
      <a:lstStyle>
        <a:defPPr marL="0" marR="0" indent="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1150</TotalTime>
  <Words>438</Words>
  <Application>Microsoft Office PowerPoint</Application>
  <PresentationFormat>Custom</PresentationFormat>
  <Paragraphs>54</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Helvetica Neue</vt:lpstr>
      <vt:lpstr>Helvetica Neue Light</vt:lpstr>
      <vt:lpstr>Helvetica Neue Medium</vt:lpstr>
      <vt:lpstr>Roboto Light</vt:lpstr>
      <vt:lpstr>Тема Office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Пользователь</dc:creator>
  <cp:lastModifiedBy>Пользователь</cp:lastModifiedBy>
  <cp:revision>5</cp:revision>
  <dcterms:modified xsi:type="dcterms:W3CDTF">2024-08-24T21:22:25Z</dcterms:modified>
</cp:coreProperties>
</file>