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7874000" cy="11137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14055" latinLnBrk="0">
      <a:defRPr sz="1200">
        <a:latin typeface="+mn-lt"/>
        <a:ea typeface="+mn-ea"/>
        <a:cs typeface="+mn-cs"/>
        <a:sym typeface="Calibri"/>
      </a:defRPr>
    </a:lvl1pPr>
    <a:lvl2pPr indent="228600" defTabSz="514055" latinLnBrk="0">
      <a:defRPr sz="1200">
        <a:latin typeface="+mn-lt"/>
        <a:ea typeface="+mn-ea"/>
        <a:cs typeface="+mn-cs"/>
        <a:sym typeface="Calibri"/>
      </a:defRPr>
    </a:lvl2pPr>
    <a:lvl3pPr indent="457200" defTabSz="514055" latinLnBrk="0">
      <a:defRPr sz="1200">
        <a:latin typeface="+mn-lt"/>
        <a:ea typeface="+mn-ea"/>
        <a:cs typeface="+mn-cs"/>
        <a:sym typeface="Calibri"/>
      </a:defRPr>
    </a:lvl3pPr>
    <a:lvl4pPr indent="685800" defTabSz="514055" latinLnBrk="0">
      <a:defRPr sz="1200">
        <a:latin typeface="+mn-lt"/>
        <a:ea typeface="+mn-ea"/>
        <a:cs typeface="+mn-cs"/>
        <a:sym typeface="Calibri"/>
      </a:defRPr>
    </a:lvl4pPr>
    <a:lvl5pPr indent="914400" defTabSz="514055" latinLnBrk="0">
      <a:defRPr sz="1200">
        <a:latin typeface="+mn-lt"/>
        <a:ea typeface="+mn-ea"/>
        <a:cs typeface="+mn-cs"/>
        <a:sym typeface="Calibri"/>
      </a:defRPr>
    </a:lvl5pPr>
    <a:lvl6pPr indent="1143000" defTabSz="514055" latinLnBrk="0">
      <a:defRPr sz="1200">
        <a:latin typeface="+mn-lt"/>
        <a:ea typeface="+mn-ea"/>
        <a:cs typeface="+mn-cs"/>
        <a:sym typeface="Calibri"/>
      </a:defRPr>
    </a:lvl6pPr>
    <a:lvl7pPr indent="1371600" defTabSz="514055" latinLnBrk="0">
      <a:defRPr sz="1200">
        <a:latin typeface="+mn-lt"/>
        <a:ea typeface="+mn-ea"/>
        <a:cs typeface="+mn-cs"/>
        <a:sym typeface="Calibri"/>
      </a:defRPr>
    </a:lvl7pPr>
    <a:lvl8pPr indent="1600200" defTabSz="514055" latinLnBrk="0">
      <a:defRPr sz="1200">
        <a:latin typeface="+mn-lt"/>
        <a:ea typeface="+mn-ea"/>
        <a:cs typeface="+mn-cs"/>
        <a:sym typeface="Calibri"/>
      </a:defRPr>
    </a:lvl8pPr>
    <a:lvl9pPr indent="1828800" defTabSz="514055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59885" y="1822799"/>
            <a:ext cx="6554229" cy="3877642"/>
          </a:xfrm>
          <a:prstGeom prst="rect">
            <a:avLst/>
          </a:prstGeom>
        </p:spPr>
        <p:txBody>
          <a:bodyPr anchor="b"/>
          <a:lstStyle>
            <a:lvl1pPr algn="ctr"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045429" y="5849977"/>
            <a:ext cx="5783142" cy="2689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000"/>
            </a:lvl1pPr>
            <a:lvl2pPr marL="0" indent="0" algn="ctr">
              <a:buSzTx/>
              <a:buFontTx/>
              <a:buNone/>
              <a:defRPr sz="2000"/>
            </a:lvl2pPr>
            <a:lvl3pPr marL="0" indent="0" algn="ctr">
              <a:buSzTx/>
              <a:buFontTx/>
              <a:buNone/>
              <a:defRPr sz="2000"/>
            </a:lvl3pPr>
            <a:lvl4pPr marL="0" indent="0" algn="ctr">
              <a:buSzTx/>
              <a:buFontTx/>
              <a:buNone/>
              <a:defRPr sz="2000"/>
            </a:lvl4pPr>
            <a:lvl5pPr marL="0" indent="0" algn="ctr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 hasCustomPrompt="1"/>
          </p:nvPr>
        </p:nvSpPr>
        <p:spPr>
          <a:xfrm>
            <a:off x="1356046" y="4716162"/>
            <a:ext cx="5161907" cy="2710849"/>
          </a:xfrm>
          <a:prstGeom prst="rect">
            <a:avLst/>
          </a:prstGeom>
        </p:spPr>
        <p:txBody>
          <a:bodyPr lIns="22590" tIns="22590" rIns="22590" bIns="22590"/>
          <a:lstStyle>
            <a:lvl1pPr marL="152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1pPr>
            <a:lvl2pPr marL="533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2pPr>
            <a:lvl3pPr marL="914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3pPr>
            <a:lvl4pPr marL="1295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4pPr>
            <a:lvl5pPr marL="1676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Подзаголовок слайда"/>
          <p:cNvSpPr txBox="1"/>
          <p:nvPr>
            <p:ph type="body" sz="quarter" idx="21" hasCustomPrompt="1"/>
          </p:nvPr>
        </p:nvSpPr>
        <p:spPr>
          <a:xfrm>
            <a:off x="1356046" y="4028613"/>
            <a:ext cx="5161908" cy="298747"/>
          </a:xfrm>
          <a:prstGeom prst="rect">
            <a:avLst/>
          </a:prstGeom>
        </p:spPr>
        <p:txBody>
          <a:bodyPr lIns="22590" tIns="22590" rIns="22590" bIns="22590"/>
          <a:lstStyle>
            <a:lvl1pPr marL="0" indent="0" defTabSz="33516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94" name="Заголовок слайда"/>
          <p:cNvSpPr txBox="1"/>
          <p:nvPr>
            <p:ph type="title" hasCustomPrompt="1"/>
          </p:nvPr>
        </p:nvSpPr>
        <p:spPr>
          <a:xfrm>
            <a:off x="1356046" y="3596054"/>
            <a:ext cx="5161907" cy="451810"/>
          </a:xfrm>
          <a:prstGeom prst="rect">
            <a:avLst/>
          </a:prstGeom>
        </p:spPr>
        <p:txBody>
          <a:bodyPr lIns="22590" tIns="22590" rIns="22590" bIns="22590" anchor="t"/>
          <a:lstStyle>
            <a:lvl1pPr defTabSz="1980021">
              <a:lnSpc>
                <a:spcPct val="80000"/>
              </a:lnSpc>
              <a:defRPr b="1" spc="-119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3828880" y="7434599"/>
            <a:ext cx="213228" cy="193670"/>
          </a:xfrm>
          <a:prstGeom prst="rect">
            <a:avLst/>
          </a:prstGeom>
        </p:spPr>
        <p:txBody>
          <a:bodyPr lIns="22590" tIns="22590" rIns="22590" bIns="22590" anchor="b"/>
          <a:lstStyle>
            <a:lvl1pPr algn="ctr" defTabSz="667113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/>
          <p:nvPr>
            <p:ph type="body" sz="quarter" idx="1" hasCustomPrompt="1"/>
          </p:nvPr>
        </p:nvSpPr>
        <p:spPr>
          <a:xfrm>
            <a:off x="1301438" y="4698119"/>
            <a:ext cx="5271124" cy="2768205"/>
          </a:xfrm>
          <a:prstGeom prst="rect">
            <a:avLst/>
          </a:prstGeom>
        </p:spPr>
        <p:txBody>
          <a:bodyPr lIns="23068" tIns="23068" rIns="23068" bIns="23068"/>
          <a:lstStyle>
            <a:lvl1pPr marL="190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1pPr>
            <a:lvl2pPr marL="571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2pPr>
            <a:lvl3pPr marL="952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3pPr>
            <a:lvl4pPr marL="1333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4pPr>
            <a:lvl5pPr marL="1714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3" name="Подзаголовок слайда"/>
          <p:cNvSpPr txBox="1"/>
          <p:nvPr>
            <p:ph type="body" sz="quarter" idx="21" hasCustomPrompt="1"/>
          </p:nvPr>
        </p:nvSpPr>
        <p:spPr>
          <a:xfrm>
            <a:off x="1301438" y="3996021"/>
            <a:ext cx="5271123" cy="305068"/>
          </a:xfrm>
          <a:prstGeom prst="rect">
            <a:avLst/>
          </a:prstGeom>
        </p:spPr>
        <p:txBody>
          <a:bodyPr lIns="23068" tIns="23068" rIns="23068" bIns="23068"/>
          <a:lstStyle>
            <a:lvl1pPr marL="0" indent="0" defTabSz="31505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4" name="Заголовок слайда"/>
          <p:cNvSpPr txBox="1"/>
          <p:nvPr>
            <p:ph type="title" hasCustomPrompt="1"/>
          </p:nvPr>
        </p:nvSpPr>
        <p:spPr>
          <a:xfrm>
            <a:off x="1301438" y="3554312"/>
            <a:ext cx="5271124" cy="461369"/>
          </a:xfrm>
          <a:prstGeom prst="rect">
            <a:avLst/>
          </a:prstGeom>
        </p:spPr>
        <p:txBody>
          <a:bodyPr lIns="23068" tIns="23068" rIns="23068" bIns="23068" anchor="t"/>
          <a:lstStyle>
            <a:lvl1pPr defTabSz="1980021">
              <a:lnSpc>
                <a:spcPct val="80000"/>
              </a:lnSpc>
              <a:defRPr b="1" spc="-124" sz="6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3821309" y="7452170"/>
            <a:ext cx="228306" cy="219670"/>
          </a:xfrm>
          <a:prstGeom prst="rect">
            <a:avLst/>
          </a:prstGeom>
        </p:spPr>
        <p:txBody>
          <a:bodyPr lIns="23068" tIns="23068" rIns="23068" bIns="23068" anchor="b"/>
          <a:lstStyle>
            <a:lvl1pPr algn="ctr" defTabSz="667113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07677" y="2776742"/>
            <a:ext cx="6650614" cy="4633059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07677" y="7453630"/>
            <a:ext cx="6650614" cy="243641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0">
              <a:buSzTx/>
              <a:buFontTx/>
              <a:buNone/>
              <a:defRPr sz="2000"/>
            </a:lvl2pPr>
            <a:lvl3pPr marL="0" indent="0">
              <a:buSzTx/>
              <a:buFontTx/>
              <a:buNone/>
              <a:defRPr sz="2000"/>
            </a:lvl3pPr>
            <a:lvl4pPr marL="0" indent="0">
              <a:buSzTx/>
              <a:buFontTx/>
              <a:buNone/>
              <a:defRPr sz="2000"/>
            </a:lvl4pPr>
            <a:lvl5pPr marL="0" indent="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11694" y="2964950"/>
            <a:ext cx="3277114" cy="706689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12698" y="592992"/>
            <a:ext cx="6650613" cy="21528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12698" y="2730332"/>
            <a:ext cx="3262055" cy="13380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000"/>
            </a:lvl1pPr>
            <a:lvl2pPr marL="0" indent="0">
              <a:buSzTx/>
              <a:buFontTx/>
              <a:buNone/>
              <a:defRPr b="1" sz="2000"/>
            </a:lvl2pPr>
            <a:lvl3pPr marL="0" indent="0">
              <a:buSzTx/>
              <a:buFontTx/>
              <a:buNone/>
              <a:defRPr b="1" sz="2000"/>
            </a:lvl3pPr>
            <a:lvl4pPr marL="0" indent="0">
              <a:buSzTx/>
              <a:buFontTx/>
              <a:buNone/>
              <a:defRPr b="1" sz="2000"/>
            </a:lvl4pPr>
            <a:lvl5pPr marL="0" indent="0">
              <a:buSzTx/>
              <a:buFontTx/>
              <a:buNone/>
              <a:defRPr b="1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3985193" y="2730332"/>
            <a:ext cx="3278119" cy="133809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12698" y="742525"/>
            <a:ext cx="2486954" cy="2598847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359689" y="1603652"/>
            <a:ext cx="3903623" cy="7915132"/>
          </a:xfrm>
          <a:prstGeom prst="rect">
            <a:avLst/>
          </a:prstGeom>
        </p:spPr>
        <p:txBody>
          <a:bodyPr/>
          <a:lstStyle>
            <a:lvl1pPr marL="185737" indent="-185737">
              <a:defRPr sz="2600"/>
            </a:lvl1pPr>
            <a:lvl2pPr marL="555171" indent="-212271">
              <a:defRPr sz="2600"/>
            </a:lvl2pPr>
            <a:lvl3pPr marL="933450" indent="-247650">
              <a:defRPr sz="2600"/>
            </a:lvl3pPr>
            <a:lvl4pPr marL="1325880" indent="-297180">
              <a:defRPr sz="2600"/>
            </a:lvl4pPr>
            <a:lvl5pPr marL="1668778" indent="-297178"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612697" y="3341370"/>
            <a:ext cx="2486955" cy="61903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12698" y="742525"/>
            <a:ext cx="2486954" cy="2598847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3359689" y="1603652"/>
            <a:ext cx="3903623" cy="79151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12698" y="3341370"/>
            <a:ext cx="2486954" cy="619030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11694" y="592992"/>
            <a:ext cx="6650613" cy="21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05" tIns="51405" rIns="51405" bIns="5140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11694" y="2964950"/>
            <a:ext cx="6650613" cy="7066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05" tIns="51405" rIns="51405" bIns="5140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18060" y="10499740"/>
            <a:ext cx="244247" cy="239882"/>
          </a:xfrm>
          <a:prstGeom prst="rect">
            <a:avLst/>
          </a:prstGeom>
          <a:ln w="12700">
            <a:miter lim="400000"/>
          </a:ln>
        </p:spPr>
        <p:txBody>
          <a:bodyPr wrap="none" lIns="51405" tIns="51405" rIns="51405" bIns="51405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9614" marR="0" indent="-179614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52450" marR="0" indent="-20955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37260" marR="0" indent="-251459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18845" marR="0" indent="-290145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617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0046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475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904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333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"/>
          <p:cNvSpPr/>
          <p:nvPr/>
        </p:nvSpPr>
        <p:spPr>
          <a:xfrm>
            <a:off x="3073464" y="1731593"/>
            <a:ext cx="4055114" cy="423873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1405" tIns="51405" rIns="51405" bIns="51405" anchor="ctr"/>
          <a:lstStyle/>
          <a:p>
            <a:pPr algn="ctr" defTabSz="656850">
              <a:defRPr sz="1200">
                <a:solidFill>
                  <a:srgbClr val="EFDAD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5" name="JANE DOE"/>
          <p:cNvSpPr txBox="1"/>
          <p:nvPr/>
        </p:nvSpPr>
        <p:spPr>
          <a:xfrm>
            <a:off x="535278" y="630973"/>
            <a:ext cx="6803443" cy="58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 algn="ctr">
              <a:defRPr cap="all" spc="480" sz="3200">
                <a:solidFill>
                  <a:srgbClr val="2E3A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JANE DOE</a:t>
            </a:r>
          </a:p>
        </p:txBody>
      </p:sp>
      <p:sp>
        <p:nvSpPr>
          <p:cNvPr id="116" name="MARKETING MANAGER"/>
          <p:cNvSpPr txBox="1"/>
          <p:nvPr/>
        </p:nvSpPr>
        <p:spPr>
          <a:xfrm>
            <a:off x="2174875" y="1180539"/>
            <a:ext cx="3524250" cy="324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 algn="ctr">
              <a:defRPr cap="all" spc="308"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MARKETING MANAGER</a:t>
            </a:r>
          </a:p>
        </p:txBody>
      </p:sp>
      <p:sp>
        <p:nvSpPr>
          <p:cNvPr id="117" name="Line"/>
          <p:cNvSpPr/>
          <p:nvPr/>
        </p:nvSpPr>
        <p:spPr>
          <a:xfrm flipV="1">
            <a:off x="2869521" y="1597906"/>
            <a:ext cx="2" cy="8540730"/>
          </a:xfrm>
          <a:prstGeom prst="line">
            <a:avLst/>
          </a:prstGeom>
          <a:ln w="12700">
            <a:solidFill>
              <a:srgbClr val="F5A623"/>
            </a:solidFill>
            <a:miter lim="400000"/>
            <a:headEnd type="diamond"/>
            <a:tailEnd type="diamond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I am writing to express my interest in the position at your esteemed company. With a strong background in [industry or skill], I bring both professional expertise and a dedication to achieving excellence. My experience spans across [X years/months], duri"/>
          <p:cNvSpPr txBox="1"/>
          <p:nvPr/>
        </p:nvSpPr>
        <p:spPr>
          <a:xfrm>
            <a:off x="3200957" y="2742505"/>
            <a:ext cx="3922653" cy="1417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30000"/>
              </a:lnSpc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 am writing to express my interest in the position at your esteemed company. With a strong background in [industry or skill], I bring both professional expertise and a dedication to achieving excellence. My experience spans across [X years/months], during which I have consistently delivered on targets and exceeded expectations.</a:t>
            </a:r>
          </a:p>
        </p:txBody>
      </p:sp>
      <p:sp>
        <p:nvSpPr>
          <p:cNvPr id="119" name="Cover Letter"/>
          <p:cNvSpPr txBox="1"/>
          <p:nvPr/>
        </p:nvSpPr>
        <p:spPr>
          <a:xfrm>
            <a:off x="3152941" y="1787301"/>
            <a:ext cx="3205128" cy="312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cap="all" spc="168"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Cover Letter</a:t>
            </a:r>
          </a:p>
        </p:txBody>
      </p:sp>
      <p:sp>
        <p:nvSpPr>
          <p:cNvPr id="120" name="In my previous role, I successfully led initiatives in [relevant achievement or skill], ensuring efficiency and positive outcomes for the team and the company. I am confident that my abilities in [mention a key skill or project] align well with the goals"/>
          <p:cNvSpPr txBox="1"/>
          <p:nvPr/>
        </p:nvSpPr>
        <p:spPr>
          <a:xfrm>
            <a:off x="3200957" y="4373540"/>
            <a:ext cx="3922653" cy="117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30000"/>
              </a:lnSpc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 my previous role, I successfully led initiatives in [relevant achievement or skill], ensuring efficiency and positive outcomes for the team and the company. I am confident that my abilities in [mention a key skill or project] align well with the goals of your organization.</a:t>
            </a:r>
          </a:p>
        </p:txBody>
      </p:sp>
      <p:sp>
        <p:nvSpPr>
          <p:cNvPr id="121" name="I have always admired [Company Name]’s reputation for innovation and growth in the industry, and I am excited about the opportunity to contribute my skills and experience to your team. I would love the chance to further discuss how my expertise can benef"/>
          <p:cNvSpPr txBox="1"/>
          <p:nvPr/>
        </p:nvSpPr>
        <p:spPr>
          <a:xfrm>
            <a:off x="3200957" y="5802062"/>
            <a:ext cx="3922653" cy="117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30000"/>
              </a:lnSpc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 have always admired [Company Name]’s reputation for innovation and growth in the industry, and I am excited about the opportunity to contribute my skills and experience to your team. I would love the chance to further discuss how my expertise can benefit your organization.</a:t>
            </a:r>
          </a:p>
        </p:txBody>
      </p:sp>
      <p:sp>
        <p:nvSpPr>
          <p:cNvPr id="122" name="Thank you for considering my application. I look forward to the opportunity to contribute to your continued success."/>
          <p:cNvSpPr txBox="1"/>
          <p:nvPr/>
        </p:nvSpPr>
        <p:spPr>
          <a:xfrm>
            <a:off x="3200957" y="7229495"/>
            <a:ext cx="3922653" cy="43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30000"/>
              </a:lnSpc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Thank you for considering my application. I look forward to the opportunity to contribute to your continued success.</a:t>
            </a:r>
          </a:p>
        </p:txBody>
      </p:sp>
      <p:sp>
        <p:nvSpPr>
          <p:cNvPr id="123" name="Yours sincerely,…"/>
          <p:cNvSpPr txBox="1"/>
          <p:nvPr/>
        </p:nvSpPr>
        <p:spPr>
          <a:xfrm>
            <a:off x="3018114" y="9612783"/>
            <a:ext cx="1791369" cy="41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>
            <a:spAutoFit/>
          </a:bodyPr>
          <a:lstStyle/>
          <a:p>
            <a:pPr>
              <a:lnSpc>
                <a:spcPct val="120000"/>
              </a:lnSpc>
              <a:defRPr spc="45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Yours sincerely, </a:t>
            </a:r>
          </a:p>
          <a:p>
            <a:pPr>
              <a:lnSpc>
                <a:spcPct val="120000"/>
              </a:lnSpc>
              <a:defRPr spc="45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JANE DOE</a:t>
            </a:r>
          </a:p>
        </p:txBody>
      </p:sp>
      <p:sp>
        <p:nvSpPr>
          <p:cNvPr id="124" name="Line"/>
          <p:cNvSpPr/>
          <p:nvPr/>
        </p:nvSpPr>
        <p:spPr>
          <a:xfrm>
            <a:off x="3066131" y="9605325"/>
            <a:ext cx="1743352" cy="2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5" name="kisspng-girls-generation-actor-south-korea-singer-songwri-winner-kpop-signature-5b5c9419ef24b8.9851723015327938819795.png" descr="kisspng-girls-generation-actor-south-korea-singer-songwri-winner-kpop-signature-5b5c9419ef24b8.98517230153279388197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8236" y="8981616"/>
            <a:ext cx="1657529" cy="72427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"/>
          <p:cNvSpPr/>
          <p:nvPr/>
        </p:nvSpPr>
        <p:spPr>
          <a:xfrm>
            <a:off x="745423" y="1731593"/>
            <a:ext cx="1894273" cy="423873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1405" tIns="51405" rIns="51405" bIns="51405" anchor="ctr"/>
          <a:lstStyle/>
          <a:p>
            <a:pPr algn="ctr" defTabSz="656850">
              <a:defRPr sz="1200">
                <a:solidFill>
                  <a:srgbClr val="EFDAD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7" name="Contacts"/>
          <p:cNvSpPr txBox="1"/>
          <p:nvPr/>
        </p:nvSpPr>
        <p:spPr>
          <a:xfrm>
            <a:off x="795488" y="1798457"/>
            <a:ext cx="1204860" cy="312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cap="all" spc="168"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Contacts</a:t>
            </a:r>
          </a:p>
        </p:txBody>
      </p:sp>
      <p:sp>
        <p:nvSpPr>
          <p:cNvPr id="128" name="+1234 567 890"/>
          <p:cNvSpPr txBox="1"/>
          <p:nvPr/>
        </p:nvSpPr>
        <p:spPr>
          <a:xfrm>
            <a:off x="1187823" y="2295268"/>
            <a:ext cx="1330387" cy="26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+1234 567 890</a:t>
            </a:r>
          </a:p>
        </p:txBody>
      </p:sp>
      <p:sp>
        <p:nvSpPr>
          <p:cNvPr id="129" name="janedoe@email.com"/>
          <p:cNvSpPr txBox="1"/>
          <p:nvPr/>
        </p:nvSpPr>
        <p:spPr>
          <a:xfrm>
            <a:off x="1187823" y="2647698"/>
            <a:ext cx="1751104" cy="26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janedoe@email.com</a:t>
            </a:r>
          </a:p>
        </p:txBody>
      </p:sp>
      <p:sp>
        <p:nvSpPr>
          <p:cNvPr id="130" name="www.janedoe.com"/>
          <p:cNvSpPr txBox="1"/>
          <p:nvPr/>
        </p:nvSpPr>
        <p:spPr>
          <a:xfrm>
            <a:off x="1187823" y="3018860"/>
            <a:ext cx="1751104" cy="26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www.janedoe.com</a:t>
            </a:r>
          </a:p>
        </p:txBody>
      </p:sp>
      <p:sp>
        <p:nvSpPr>
          <p:cNvPr id="131" name="Country, Zip, CityCode"/>
          <p:cNvSpPr txBox="1"/>
          <p:nvPr/>
        </p:nvSpPr>
        <p:spPr>
          <a:xfrm>
            <a:off x="1187823" y="3374292"/>
            <a:ext cx="1528074" cy="26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>
            <a:spAutoFit/>
          </a:bodyPr>
          <a:lstStyle>
            <a:lvl1pPr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Country, Zip, CityCode</a:t>
            </a:r>
          </a:p>
        </p:txBody>
      </p:sp>
      <p:pic>
        <p:nvPicPr>
          <p:cNvPr id="132" name="Group 6.png" descr="Group 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722" y="2641124"/>
            <a:ext cx="276079" cy="276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roup 7.png" descr="Group 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560" y="3381509"/>
            <a:ext cx="274403" cy="27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oup 8.png" descr="Group 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7560" y="2289686"/>
            <a:ext cx="274403" cy="27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roup 9.png" descr="Group 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1652" y="2983314"/>
            <a:ext cx="334176" cy="33417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Dear Hiring Manager,"/>
          <p:cNvSpPr txBox="1"/>
          <p:nvPr/>
        </p:nvSpPr>
        <p:spPr>
          <a:xfrm>
            <a:off x="3205925" y="2427258"/>
            <a:ext cx="3125652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cap="all" spc="144" sz="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Dear Hiring Manager,</a:t>
            </a:r>
          </a:p>
        </p:txBody>
      </p:sp>
      <p:sp>
        <p:nvSpPr>
          <p:cNvPr id="137" name="Rectangle"/>
          <p:cNvSpPr/>
          <p:nvPr/>
        </p:nvSpPr>
        <p:spPr>
          <a:xfrm>
            <a:off x="0" y="-1"/>
            <a:ext cx="7874001" cy="300412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1405" tIns="51405" rIns="51405" bIns="51405" anchor="ctr"/>
          <a:lstStyle/>
          <a:p>
            <a:pPr algn="ctr" defTabSz="65685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8" name="Rectangle"/>
          <p:cNvSpPr/>
          <p:nvPr/>
        </p:nvSpPr>
        <p:spPr>
          <a:xfrm>
            <a:off x="0" y="10837488"/>
            <a:ext cx="7874001" cy="300413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1405" tIns="51405" rIns="51405" bIns="51405" anchor="ctr"/>
          <a:lstStyle/>
          <a:p>
            <a:pPr algn="ctr" defTabSz="65685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 upright="0">
        <a:spAutoFit/>
      </a:bodyPr>
      <a:lstStyle>
        <a:defPPr marL="0" marR="0" indent="0" algn="l" defTabSz="514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 upright="0">
        <a:spAutoFit/>
      </a:bodyPr>
      <a:lstStyle>
        <a:defPPr marL="0" marR="0" indent="0" algn="l" defTabSz="514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 upright="0">
        <a:spAutoFit/>
      </a:bodyPr>
      <a:lstStyle>
        <a:defPPr marL="0" marR="0" indent="0" algn="l" defTabSz="514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 upright="0">
        <a:spAutoFit/>
      </a:bodyPr>
      <a:lstStyle>
        <a:defPPr marL="0" marR="0" indent="0" algn="l" defTabSz="514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