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1pPr>
    <a:lvl2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2pPr>
    <a:lvl3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3pPr>
    <a:lvl4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4pPr>
    <a:lvl5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5pPr>
    <a:lvl6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6pPr>
    <a:lvl7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7pPr>
    <a:lvl8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8pPr>
    <a:lvl9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14055" latinLnBrk="0">
      <a:defRPr sz="1200">
        <a:latin typeface="+mn-lt"/>
        <a:ea typeface="+mn-ea"/>
        <a:cs typeface="+mn-cs"/>
        <a:sym typeface="Calibri"/>
      </a:defRPr>
    </a:lvl1pPr>
    <a:lvl2pPr indent="228600" defTabSz="514055" latinLnBrk="0">
      <a:defRPr sz="1200">
        <a:latin typeface="+mn-lt"/>
        <a:ea typeface="+mn-ea"/>
        <a:cs typeface="+mn-cs"/>
        <a:sym typeface="Calibri"/>
      </a:defRPr>
    </a:lvl2pPr>
    <a:lvl3pPr indent="457200" defTabSz="514055" latinLnBrk="0">
      <a:defRPr sz="1200">
        <a:latin typeface="+mn-lt"/>
        <a:ea typeface="+mn-ea"/>
        <a:cs typeface="+mn-cs"/>
        <a:sym typeface="Calibri"/>
      </a:defRPr>
    </a:lvl3pPr>
    <a:lvl4pPr indent="685800" defTabSz="514055" latinLnBrk="0">
      <a:defRPr sz="1200">
        <a:latin typeface="+mn-lt"/>
        <a:ea typeface="+mn-ea"/>
        <a:cs typeface="+mn-cs"/>
        <a:sym typeface="Calibri"/>
      </a:defRPr>
    </a:lvl4pPr>
    <a:lvl5pPr indent="914400" defTabSz="514055" latinLnBrk="0">
      <a:defRPr sz="1200">
        <a:latin typeface="+mn-lt"/>
        <a:ea typeface="+mn-ea"/>
        <a:cs typeface="+mn-cs"/>
        <a:sym typeface="Calibri"/>
      </a:defRPr>
    </a:lvl5pPr>
    <a:lvl6pPr indent="1143000" defTabSz="514055" latinLnBrk="0">
      <a:defRPr sz="1200">
        <a:latin typeface="+mn-lt"/>
        <a:ea typeface="+mn-ea"/>
        <a:cs typeface="+mn-cs"/>
        <a:sym typeface="Calibri"/>
      </a:defRPr>
    </a:lvl6pPr>
    <a:lvl7pPr indent="1371600" defTabSz="514055" latinLnBrk="0">
      <a:defRPr sz="1200">
        <a:latin typeface="+mn-lt"/>
        <a:ea typeface="+mn-ea"/>
        <a:cs typeface="+mn-cs"/>
        <a:sym typeface="Calibri"/>
      </a:defRPr>
    </a:lvl7pPr>
    <a:lvl8pPr indent="1600200" defTabSz="514055" latinLnBrk="0">
      <a:defRPr sz="1200">
        <a:latin typeface="+mn-lt"/>
        <a:ea typeface="+mn-ea"/>
        <a:cs typeface="+mn-cs"/>
        <a:sym typeface="Calibri"/>
      </a:defRPr>
    </a:lvl8pPr>
    <a:lvl9pPr indent="1828800" defTabSz="514055"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Титульный слайд">
    <p:spTree>
      <p:nvGrpSpPr>
        <p:cNvPr id="1" name=""/>
        <p:cNvGrpSpPr/>
        <p:nvPr/>
      </p:nvGrpSpPr>
      <p:grpSpPr>
        <a:xfrm>
          <a:off x="0" y="0"/>
          <a:ext cx="0" cy="0"/>
          <a:chOff x="0" y="0"/>
          <a:chExt cx="0" cy="0"/>
        </a:xfrm>
      </p:grpSpPr>
      <p:sp>
        <p:nvSpPr>
          <p:cNvPr id="11" name="Title Text"/>
          <p:cNvSpPr txBox="1"/>
          <p:nvPr>
            <p:ph type="title"/>
          </p:nvPr>
        </p:nvSpPr>
        <p:spPr>
          <a:xfrm>
            <a:off x="659885" y="1822799"/>
            <a:ext cx="6554229" cy="3877642"/>
          </a:xfrm>
          <a:prstGeom prst="rect">
            <a:avLst/>
          </a:prstGeom>
        </p:spPr>
        <p:txBody>
          <a:bodyPr anchor="b"/>
          <a:lstStyle>
            <a:lvl1pPr algn="ctr">
              <a:defRPr sz="5000"/>
            </a:lvl1pPr>
          </a:lstStyle>
          <a:p>
            <a:pPr/>
            <a:r>
              <a:t>Title Text</a:t>
            </a:r>
          </a:p>
        </p:txBody>
      </p:sp>
      <p:sp>
        <p:nvSpPr>
          <p:cNvPr id="12" name="Body Level One…"/>
          <p:cNvSpPr txBox="1"/>
          <p:nvPr>
            <p:ph type="body" sz="quarter" idx="1"/>
          </p:nvPr>
        </p:nvSpPr>
        <p:spPr>
          <a:xfrm>
            <a:off x="1045429" y="5849977"/>
            <a:ext cx="5783142" cy="2689081"/>
          </a:xfrm>
          <a:prstGeom prst="rect">
            <a:avLst/>
          </a:prstGeom>
        </p:spPr>
        <p:txBody>
          <a:bodyPr/>
          <a:lstStyle>
            <a:lvl1pPr marL="0" indent="0" algn="ctr">
              <a:buSzTx/>
              <a:buFontTx/>
              <a:buNone/>
              <a:defRPr sz="2000"/>
            </a:lvl1pPr>
            <a:lvl2pPr marL="0" indent="0" algn="ctr">
              <a:buSzTx/>
              <a:buFontTx/>
              <a:buNone/>
              <a:defRPr sz="2000"/>
            </a:lvl2pPr>
            <a:lvl3pPr marL="0" indent="0" algn="ctr">
              <a:buSzTx/>
              <a:buFontTx/>
              <a:buNone/>
              <a:defRPr sz="2000"/>
            </a:lvl3pPr>
            <a:lvl4pPr marL="0" indent="0" algn="ctr">
              <a:buSzTx/>
              <a:buFontTx/>
              <a:buNone/>
              <a:defRPr sz="2000"/>
            </a:lvl4pPr>
            <a:lvl5pPr marL="0" indent="0" algn="ctr">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spTree>
      <p:nvGrpSpPr>
        <p:cNvPr id="1" name=""/>
        <p:cNvGrpSpPr/>
        <p:nvPr/>
      </p:nvGrpSpPr>
      <p:grpSpPr>
        <a:xfrm>
          <a:off x="0" y="0"/>
          <a:ext cx="0" cy="0"/>
          <a:chOff x="0" y="0"/>
          <a:chExt cx="0" cy="0"/>
        </a:xfrm>
      </p:grpSpPr>
      <p:sp>
        <p:nvSpPr>
          <p:cNvPr id="92" name="Body Level One…"/>
          <p:cNvSpPr txBox="1"/>
          <p:nvPr>
            <p:ph type="body" sz="quarter" idx="1" hasCustomPrompt="1"/>
          </p:nvPr>
        </p:nvSpPr>
        <p:spPr>
          <a:xfrm>
            <a:off x="1356046" y="4716162"/>
            <a:ext cx="5161907" cy="2710849"/>
          </a:xfrm>
          <a:prstGeom prst="rect">
            <a:avLst/>
          </a:prstGeom>
        </p:spPr>
        <p:txBody>
          <a:bodyPr lIns="22590" tIns="22590" rIns="22590" bIns="22590"/>
          <a:lstStyle>
            <a:lvl1pPr marL="152400" indent="-152400" defTabSz="1980021">
              <a:lnSpc>
                <a:spcPct val="110000"/>
              </a:lnSpc>
              <a:spcBef>
                <a:spcPts val="3600"/>
              </a:spcBef>
              <a:buSzPct val="123000"/>
              <a:buFontTx/>
              <a:defRPr sz="1200">
                <a:latin typeface="+mj-lt"/>
                <a:ea typeface="+mj-ea"/>
                <a:cs typeface="+mj-cs"/>
                <a:sym typeface="Helvetica"/>
              </a:defRPr>
            </a:lvl1pPr>
            <a:lvl2pPr marL="533400" indent="-152400" defTabSz="1980021">
              <a:lnSpc>
                <a:spcPct val="110000"/>
              </a:lnSpc>
              <a:spcBef>
                <a:spcPts val="3600"/>
              </a:spcBef>
              <a:buSzPct val="123000"/>
              <a:buFontTx/>
              <a:defRPr sz="1200">
                <a:latin typeface="+mj-lt"/>
                <a:ea typeface="+mj-ea"/>
                <a:cs typeface="+mj-cs"/>
                <a:sym typeface="Helvetica"/>
              </a:defRPr>
            </a:lvl2pPr>
            <a:lvl3pPr marL="914400" indent="-152400" defTabSz="1980021">
              <a:lnSpc>
                <a:spcPct val="110000"/>
              </a:lnSpc>
              <a:spcBef>
                <a:spcPts val="3600"/>
              </a:spcBef>
              <a:buSzPct val="123000"/>
              <a:buFontTx/>
              <a:defRPr sz="1200">
                <a:latin typeface="+mj-lt"/>
                <a:ea typeface="+mj-ea"/>
                <a:cs typeface="+mj-cs"/>
                <a:sym typeface="Helvetica"/>
              </a:defRPr>
            </a:lvl3pPr>
            <a:lvl4pPr marL="1295400" indent="-152400" defTabSz="1980021">
              <a:lnSpc>
                <a:spcPct val="110000"/>
              </a:lnSpc>
              <a:spcBef>
                <a:spcPts val="3600"/>
              </a:spcBef>
              <a:buSzPct val="123000"/>
              <a:buFontTx/>
              <a:defRPr sz="1200">
                <a:latin typeface="+mj-lt"/>
                <a:ea typeface="+mj-ea"/>
                <a:cs typeface="+mj-cs"/>
                <a:sym typeface="Helvetica"/>
              </a:defRPr>
            </a:lvl4pPr>
            <a:lvl5pPr marL="1676400" indent="-152400" defTabSz="1980021">
              <a:lnSpc>
                <a:spcPct val="110000"/>
              </a:lnSpc>
              <a:spcBef>
                <a:spcPts val="3600"/>
              </a:spcBef>
              <a:buSzPct val="123000"/>
              <a:buFontTx/>
              <a:defRPr sz="1200">
                <a:latin typeface="+mj-lt"/>
                <a:ea typeface="+mj-ea"/>
                <a:cs typeface="+mj-cs"/>
                <a:sym typeface="Helvetica"/>
              </a:defRPr>
            </a:lvl5pPr>
          </a:lstStyle>
          <a:p>
            <a:pPr/>
            <a:r>
              <a:t>Текст пункта на слайде</a:t>
            </a:r>
          </a:p>
          <a:p>
            <a:pPr lvl="1"/>
            <a:r>
              <a:t/>
            </a:r>
          </a:p>
          <a:p>
            <a:pPr lvl="2"/>
            <a:r>
              <a:t/>
            </a:r>
          </a:p>
          <a:p>
            <a:pPr lvl="3"/>
            <a:r>
              <a:t/>
            </a:r>
          </a:p>
          <a:p>
            <a:pPr lvl="4"/>
            <a:r>
              <a:t/>
            </a:r>
          </a:p>
        </p:txBody>
      </p:sp>
      <p:sp>
        <p:nvSpPr>
          <p:cNvPr id="93" name="Подзаголовок слайда"/>
          <p:cNvSpPr txBox="1"/>
          <p:nvPr>
            <p:ph type="body" sz="quarter" idx="21" hasCustomPrompt="1"/>
          </p:nvPr>
        </p:nvSpPr>
        <p:spPr>
          <a:xfrm>
            <a:off x="1356046" y="4028613"/>
            <a:ext cx="5161908" cy="298747"/>
          </a:xfrm>
          <a:prstGeom prst="rect">
            <a:avLst/>
          </a:prstGeom>
        </p:spPr>
        <p:txBody>
          <a:bodyPr lIns="22590" tIns="22590" rIns="22590" bIns="22590"/>
          <a:lstStyle>
            <a:lvl1pPr marL="0" indent="0" defTabSz="335168">
              <a:lnSpc>
                <a:spcPct val="100000"/>
              </a:lnSpc>
              <a:spcBef>
                <a:spcPts val="0"/>
              </a:spcBef>
              <a:buSzTx/>
              <a:buFontTx/>
              <a:buNone/>
              <a:defRPr b="1" sz="1700">
                <a:latin typeface="Helvetica Neue"/>
                <a:ea typeface="Helvetica Neue"/>
                <a:cs typeface="Helvetica Neue"/>
                <a:sym typeface="Helvetica Neue"/>
              </a:defRPr>
            </a:lvl1pPr>
          </a:lstStyle>
          <a:p>
            <a:pPr/>
            <a:r>
              <a:t>Подзаголовок слайда</a:t>
            </a:r>
          </a:p>
        </p:txBody>
      </p:sp>
      <p:sp>
        <p:nvSpPr>
          <p:cNvPr id="94" name="Заголовок слайда"/>
          <p:cNvSpPr txBox="1"/>
          <p:nvPr>
            <p:ph type="title" hasCustomPrompt="1"/>
          </p:nvPr>
        </p:nvSpPr>
        <p:spPr>
          <a:xfrm>
            <a:off x="1356046" y="3596054"/>
            <a:ext cx="5161907" cy="451810"/>
          </a:xfrm>
          <a:prstGeom prst="rect">
            <a:avLst/>
          </a:prstGeom>
        </p:spPr>
        <p:txBody>
          <a:bodyPr lIns="22590" tIns="22590" rIns="22590" bIns="22590" anchor="t"/>
          <a:lstStyle>
            <a:lvl1pPr defTabSz="1980021">
              <a:lnSpc>
                <a:spcPct val="80000"/>
              </a:lnSpc>
              <a:defRPr b="1" spc="-119" sz="6000">
                <a:latin typeface="Helvetica Neue"/>
                <a:ea typeface="Helvetica Neue"/>
                <a:cs typeface="Helvetica Neue"/>
                <a:sym typeface="Helvetica Neue"/>
              </a:defRPr>
            </a:lvl1pPr>
          </a:lstStyle>
          <a:p>
            <a:pPr/>
            <a:r>
              <a:t>Заголовок слайда</a:t>
            </a:r>
          </a:p>
        </p:txBody>
      </p:sp>
      <p:sp>
        <p:nvSpPr>
          <p:cNvPr id="95" name="Slide Number"/>
          <p:cNvSpPr txBox="1"/>
          <p:nvPr>
            <p:ph type="sldNum" sz="quarter" idx="2"/>
          </p:nvPr>
        </p:nvSpPr>
        <p:spPr>
          <a:xfrm>
            <a:off x="3828880" y="7434599"/>
            <a:ext cx="213228" cy="193670"/>
          </a:xfrm>
          <a:prstGeom prst="rect">
            <a:avLst/>
          </a:prstGeom>
        </p:spPr>
        <p:txBody>
          <a:bodyPr lIns="22590" tIns="22590" rIns="22590" bIns="22590" anchor="b"/>
          <a:lstStyle>
            <a:lvl1pPr algn="ctr" defTabSz="667113">
              <a:defRPr sz="11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пункты">
    <p:spTree>
      <p:nvGrpSpPr>
        <p:cNvPr id="1" name=""/>
        <p:cNvGrpSpPr/>
        <p:nvPr/>
      </p:nvGrpSpPr>
      <p:grpSpPr>
        <a:xfrm>
          <a:off x="0" y="0"/>
          <a:ext cx="0" cy="0"/>
          <a:chOff x="0" y="0"/>
          <a:chExt cx="0" cy="0"/>
        </a:xfrm>
      </p:grpSpPr>
      <p:sp>
        <p:nvSpPr>
          <p:cNvPr id="102" name="Body Level One…"/>
          <p:cNvSpPr txBox="1"/>
          <p:nvPr>
            <p:ph type="body" sz="quarter" idx="1" hasCustomPrompt="1"/>
          </p:nvPr>
        </p:nvSpPr>
        <p:spPr>
          <a:xfrm>
            <a:off x="1301438" y="4698119"/>
            <a:ext cx="5271124" cy="2768205"/>
          </a:xfrm>
          <a:prstGeom prst="rect">
            <a:avLst/>
          </a:prstGeom>
        </p:spPr>
        <p:txBody>
          <a:bodyPr lIns="23068" tIns="23068" rIns="23068" bIns="23068"/>
          <a:lstStyle>
            <a:lvl1pPr marL="190500" indent="-190500" defTabSz="1980021">
              <a:lnSpc>
                <a:spcPct val="110000"/>
              </a:lnSpc>
              <a:spcBef>
                <a:spcPts val="3600"/>
              </a:spcBef>
              <a:buSzPct val="123000"/>
              <a:buFontTx/>
              <a:defRPr sz="1500">
                <a:latin typeface="+mj-lt"/>
                <a:ea typeface="+mj-ea"/>
                <a:cs typeface="+mj-cs"/>
                <a:sym typeface="Helvetica"/>
              </a:defRPr>
            </a:lvl1pPr>
            <a:lvl2pPr marL="571500" indent="-190500" defTabSz="1980021">
              <a:lnSpc>
                <a:spcPct val="110000"/>
              </a:lnSpc>
              <a:spcBef>
                <a:spcPts val="3600"/>
              </a:spcBef>
              <a:buSzPct val="123000"/>
              <a:buFontTx/>
              <a:defRPr sz="1500">
                <a:latin typeface="+mj-lt"/>
                <a:ea typeface="+mj-ea"/>
                <a:cs typeface="+mj-cs"/>
                <a:sym typeface="Helvetica"/>
              </a:defRPr>
            </a:lvl2pPr>
            <a:lvl3pPr marL="952500" indent="-190500" defTabSz="1980021">
              <a:lnSpc>
                <a:spcPct val="110000"/>
              </a:lnSpc>
              <a:spcBef>
                <a:spcPts val="3600"/>
              </a:spcBef>
              <a:buSzPct val="123000"/>
              <a:buFontTx/>
              <a:defRPr sz="1500">
                <a:latin typeface="+mj-lt"/>
                <a:ea typeface="+mj-ea"/>
                <a:cs typeface="+mj-cs"/>
                <a:sym typeface="Helvetica"/>
              </a:defRPr>
            </a:lvl3pPr>
            <a:lvl4pPr marL="1333500" indent="-190500" defTabSz="1980021">
              <a:lnSpc>
                <a:spcPct val="110000"/>
              </a:lnSpc>
              <a:spcBef>
                <a:spcPts val="3600"/>
              </a:spcBef>
              <a:buSzPct val="123000"/>
              <a:buFontTx/>
              <a:defRPr sz="1500">
                <a:latin typeface="+mj-lt"/>
                <a:ea typeface="+mj-ea"/>
                <a:cs typeface="+mj-cs"/>
                <a:sym typeface="Helvetica"/>
              </a:defRPr>
            </a:lvl4pPr>
            <a:lvl5pPr marL="1714500" indent="-190500" defTabSz="1980021">
              <a:lnSpc>
                <a:spcPct val="110000"/>
              </a:lnSpc>
              <a:spcBef>
                <a:spcPts val="3600"/>
              </a:spcBef>
              <a:buSzPct val="123000"/>
              <a:buFontTx/>
              <a:defRPr sz="1500">
                <a:latin typeface="+mj-lt"/>
                <a:ea typeface="+mj-ea"/>
                <a:cs typeface="+mj-cs"/>
                <a:sym typeface="Helvetica"/>
              </a:defRPr>
            </a:lvl5pPr>
          </a:lstStyle>
          <a:p>
            <a:pPr/>
            <a:r>
              <a:t>Текст пункта на слайде</a:t>
            </a:r>
          </a:p>
          <a:p>
            <a:pPr lvl="1"/>
            <a:r>
              <a:t/>
            </a:r>
          </a:p>
          <a:p>
            <a:pPr lvl="2"/>
            <a:r>
              <a:t/>
            </a:r>
          </a:p>
          <a:p>
            <a:pPr lvl="3"/>
            <a:r>
              <a:t/>
            </a:r>
          </a:p>
          <a:p>
            <a:pPr lvl="4"/>
            <a:r>
              <a:t/>
            </a:r>
          </a:p>
        </p:txBody>
      </p:sp>
      <p:sp>
        <p:nvSpPr>
          <p:cNvPr id="103" name="Подзаголовок слайда"/>
          <p:cNvSpPr txBox="1"/>
          <p:nvPr>
            <p:ph type="body" sz="quarter" idx="21" hasCustomPrompt="1"/>
          </p:nvPr>
        </p:nvSpPr>
        <p:spPr>
          <a:xfrm>
            <a:off x="1301438" y="3996021"/>
            <a:ext cx="5271123" cy="305068"/>
          </a:xfrm>
          <a:prstGeom prst="rect">
            <a:avLst/>
          </a:prstGeom>
        </p:spPr>
        <p:txBody>
          <a:bodyPr lIns="23068" tIns="23068" rIns="23068" bIns="23068"/>
          <a:lstStyle>
            <a:lvl1pPr marL="0" indent="0" defTabSz="315057">
              <a:lnSpc>
                <a:spcPct val="100000"/>
              </a:lnSpc>
              <a:spcBef>
                <a:spcPts val="0"/>
              </a:spcBef>
              <a:buSzTx/>
              <a:buFontTx/>
              <a:buNone/>
              <a:defRPr b="1" sz="1600">
                <a:latin typeface="Helvetica Neue"/>
                <a:ea typeface="Helvetica Neue"/>
                <a:cs typeface="Helvetica Neue"/>
                <a:sym typeface="Helvetica Neue"/>
              </a:defRPr>
            </a:lvl1pPr>
          </a:lstStyle>
          <a:p>
            <a:pPr/>
            <a:r>
              <a:t>Подзаголовок слайда</a:t>
            </a:r>
          </a:p>
        </p:txBody>
      </p:sp>
      <p:sp>
        <p:nvSpPr>
          <p:cNvPr id="104" name="Заголовок слайда"/>
          <p:cNvSpPr txBox="1"/>
          <p:nvPr>
            <p:ph type="title" hasCustomPrompt="1"/>
          </p:nvPr>
        </p:nvSpPr>
        <p:spPr>
          <a:xfrm>
            <a:off x="1301438" y="3554312"/>
            <a:ext cx="5271124" cy="461369"/>
          </a:xfrm>
          <a:prstGeom prst="rect">
            <a:avLst/>
          </a:prstGeom>
        </p:spPr>
        <p:txBody>
          <a:bodyPr lIns="23068" tIns="23068" rIns="23068" bIns="23068" anchor="t"/>
          <a:lstStyle>
            <a:lvl1pPr defTabSz="1980021">
              <a:lnSpc>
                <a:spcPct val="80000"/>
              </a:lnSpc>
              <a:defRPr b="1" spc="-124" sz="6200">
                <a:latin typeface="Helvetica Neue"/>
                <a:ea typeface="Helvetica Neue"/>
                <a:cs typeface="Helvetica Neue"/>
                <a:sym typeface="Helvetica Neue"/>
              </a:defRPr>
            </a:lvl1pPr>
          </a:lstStyle>
          <a:p>
            <a:pPr/>
            <a:r>
              <a:t>Заголовок слайда</a:t>
            </a:r>
          </a:p>
        </p:txBody>
      </p:sp>
      <p:sp>
        <p:nvSpPr>
          <p:cNvPr id="105" name="Slide Number"/>
          <p:cNvSpPr txBox="1"/>
          <p:nvPr>
            <p:ph type="sldNum" sz="quarter" idx="2"/>
          </p:nvPr>
        </p:nvSpPr>
        <p:spPr>
          <a:xfrm>
            <a:off x="3821309" y="7452170"/>
            <a:ext cx="228306" cy="219670"/>
          </a:xfrm>
          <a:prstGeom prst="rect">
            <a:avLst/>
          </a:prstGeom>
        </p:spPr>
        <p:txBody>
          <a:bodyPr lIns="23068" tIns="23068" rIns="23068" bIns="23068" anchor="b"/>
          <a:lstStyle>
            <a:lvl1pPr algn="ctr" defTabSz="667113">
              <a:defRPr sz="12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и объект">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Заголовок раздела">
    <p:spTree>
      <p:nvGrpSpPr>
        <p:cNvPr id="1" name=""/>
        <p:cNvGrpSpPr/>
        <p:nvPr/>
      </p:nvGrpSpPr>
      <p:grpSpPr>
        <a:xfrm>
          <a:off x="0" y="0"/>
          <a:ext cx="0" cy="0"/>
          <a:chOff x="0" y="0"/>
          <a:chExt cx="0" cy="0"/>
        </a:xfrm>
      </p:grpSpPr>
      <p:sp>
        <p:nvSpPr>
          <p:cNvPr id="29" name="Title Text"/>
          <p:cNvSpPr txBox="1"/>
          <p:nvPr>
            <p:ph type="title"/>
          </p:nvPr>
        </p:nvSpPr>
        <p:spPr>
          <a:xfrm>
            <a:off x="607677" y="2776742"/>
            <a:ext cx="6650614" cy="4633059"/>
          </a:xfrm>
          <a:prstGeom prst="rect">
            <a:avLst/>
          </a:prstGeom>
        </p:spPr>
        <p:txBody>
          <a:bodyPr anchor="b"/>
          <a:lstStyle>
            <a:lvl1pPr>
              <a:defRPr sz="5000"/>
            </a:lvl1pPr>
          </a:lstStyle>
          <a:p>
            <a:pPr/>
            <a:r>
              <a:t>Title Text</a:t>
            </a:r>
          </a:p>
        </p:txBody>
      </p:sp>
      <p:sp>
        <p:nvSpPr>
          <p:cNvPr id="30" name="Body Level One…"/>
          <p:cNvSpPr txBox="1"/>
          <p:nvPr>
            <p:ph type="body" sz="quarter" idx="1"/>
          </p:nvPr>
        </p:nvSpPr>
        <p:spPr>
          <a:xfrm>
            <a:off x="607677" y="7453630"/>
            <a:ext cx="6650614" cy="2436417"/>
          </a:xfrm>
          <a:prstGeom prst="rect">
            <a:avLst/>
          </a:prstGeom>
        </p:spPr>
        <p:txBody>
          <a:bodyPr/>
          <a:lstStyle>
            <a:lvl1pPr marL="0" indent="0">
              <a:buSzTx/>
              <a:buFontTx/>
              <a:buNone/>
              <a:defRPr sz="2000"/>
            </a:lvl1pPr>
            <a:lvl2pPr marL="0" indent="0">
              <a:buSzTx/>
              <a:buFontTx/>
              <a:buNone/>
              <a:defRPr sz="2000"/>
            </a:lvl2pPr>
            <a:lvl3pPr marL="0" indent="0">
              <a:buSzTx/>
              <a:buFontTx/>
              <a:buNone/>
              <a:defRPr sz="2000"/>
            </a:lvl3pPr>
            <a:lvl4pPr marL="0" indent="0">
              <a:buSzTx/>
              <a:buFontTx/>
              <a:buNone/>
              <a:defRPr sz="2000"/>
            </a:lvl4pPr>
            <a:lvl5pPr marL="0" indent="0">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Два объекта">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11694" y="2964950"/>
            <a:ext cx="3277114" cy="706689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Сравнение">
    <p:spTree>
      <p:nvGrpSpPr>
        <p:cNvPr id="1" name=""/>
        <p:cNvGrpSpPr/>
        <p:nvPr/>
      </p:nvGrpSpPr>
      <p:grpSpPr>
        <a:xfrm>
          <a:off x="0" y="0"/>
          <a:ext cx="0" cy="0"/>
          <a:chOff x="0" y="0"/>
          <a:chExt cx="0" cy="0"/>
        </a:xfrm>
      </p:grpSpPr>
      <p:sp>
        <p:nvSpPr>
          <p:cNvPr id="47" name="Title Text"/>
          <p:cNvSpPr txBox="1"/>
          <p:nvPr>
            <p:ph type="title"/>
          </p:nvPr>
        </p:nvSpPr>
        <p:spPr>
          <a:xfrm>
            <a:off x="612698" y="592992"/>
            <a:ext cx="6650613" cy="2152813"/>
          </a:xfrm>
          <a:prstGeom prst="rect">
            <a:avLst/>
          </a:prstGeom>
        </p:spPr>
        <p:txBody>
          <a:bodyPr/>
          <a:lstStyle/>
          <a:p>
            <a:pPr/>
            <a:r>
              <a:t>Title Text</a:t>
            </a:r>
          </a:p>
        </p:txBody>
      </p:sp>
      <p:sp>
        <p:nvSpPr>
          <p:cNvPr id="48" name="Body Level One…"/>
          <p:cNvSpPr txBox="1"/>
          <p:nvPr>
            <p:ph type="body" sz="quarter" idx="1"/>
          </p:nvPr>
        </p:nvSpPr>
        <p:spPr>
          <a:xfrm>
            <a:off x="612698" y="2730332"/>
            <a:ext cx="3262055" cy="1338096"/>
          </a:xfrm>
          <a:prstGeom prst="rect">
            <a:avLst/>
          </a:prstGeom>
        </p:spPr>
        <p:txBody>
          <a:bodyPr anchor="b"/>
          <a:lstStyle>
            <a:lvl1pPr marL="0" indent="0">
              <a:buSzTx/>
              <a:buFontTx/>
              <a:buNone/>
              <a:defRPr b="1" sz="2000"/>
            </a:lvl1pPr>
            <a:lvl2pPr marL="0" indent="0">
              <a:buSzTx/>
              <a:buFontTx/>
              <a:buNone/>
              <a:defRPr b="1" sz="2000"/>
            </a:lvl2pPr>
            <a:lvl3pPr marL="0" indent="0">
              <a:buSzTx/>
              <a:buFontTx/>
              <a:buNone/>
              <a:defRPr b="1" sz="2000"/>
            </a:lvl3pPr>
            <a:lvl4pPr marL="0" indent="0">
              <a:buSzTx/>
              <a:buFontTx/>
              <a:buNone/>
              <a:defRPr b="1" sz="2000"/>
            </a:lvl4pPr>
            <a:lvl5pPr marL="0" indent="0">
              <a:buSzTx/>
              <a:buFontTx/>
              <a:buNone/>
              <a:defRPr b="1" sz="20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3985193" y="2730332"/>
            <a:ext cx="3278119" cy="1338096"/>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Только заголовок">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Пустой слайд">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Объект с подписью">
    <p:spTree>
      <p:nvGrpSpPr>
        <p:cNvPr id="1" name=""/>
        <p:cNvGrpSpPr/>
        <p:nvPr/>
      </p:nvGrpSpPr>
      <p:grpSpPr>
        <a:xfrm>
          <a:off x="0" y="0"/>
          <a:ext cx="0" cy="0"/>
          <a:chOff x="0" y="0"/>
          <a:chExt cx="0" cy="0"/>
        </a:xfrm>
      </p:grpSpPr>
      <p:sp>
        <p:nvSpPr>
          <p:cNvPr id="72" name="Title Text"/>
          <p:cNvSpPr txBox="1"/>
          <p:nvPr>
            <p:ph type="title"/>
          </p:nvPr>
        </p:nvSpPr>
        <p:spPr>
          <a:xfrm>
            <a:off x="612698" y="742525"/>
            <a:ext cx="2486954" cy="2598847"/>
          </a:xfrm>
          <a:prstGeom prst="rect">
            <a:avLst/>
          </a:prstGeom>
        </p:spPr>
        <p:txBody>
          <a:bodyPr anchor="b"/>
          <a:lstStyle>
            <a:lvl1pPr>
              <a:defRPr sz="2600"/>
            </a:lvl1pPr>
          </a:lstStyle>
          <a:p>
            <a:pPr/>
            <a:r>
              <a:t>Title Text</a:t>
            </a:r>
          </a:p>
        </p:txBody>
      </p:sp>
      <p:sp>
        <p:nvSpPr>
          <p:cNvPr id="73" name="Body Level One…"/>
          <p:cNvSpPr txBox="1"/>
          <p:nvPr>
            <p:ph type="body" sz="half" idx="1"/>
          </p:nvPr>
        </p:nvSpPr>
        <p:spPr>
          <a:xfrm>
            <a:off x="3359689" y="1603652"/>
            <a:ext cx="3903623" cy="7915132"/>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8" indent="-297178">
              <a:defRPr sz="26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612697" y="3341370"/>
            <a:ext cx="2486955" cy="619030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Рисунок с подписью">
    <p:spTree>
      <p:nvGrpSpPr>
        <p:cNvPr id="1" name=""/>
        <p:cNvGrpSpPr/>
        <p:nvPr/>
      </p:nvGrpSpPr>
      <p:grpSpPr>
        <a:xfrm>
          <a:off x="0" y="0"/>
          <a:ext cx="0" cy="0"/>
          <a:chOff x="0" y="0"/>
          <a:chExt cx="0" cy="0"/>
        </a:xfrm>
      </p:grpSpPr>
      <p:sp>
        <p:nvSpPr>
          <p:cNvPr id="82" name="Title Text"/>
          <p:cNvSpPr txBox="1"/>
          <p:nvPr>
            <p:ph type="title"/>
          </p:nvPr>
        </p:nvSpPr>
        <p:spPr>
          <a:xfrm>
            <a:off x="612698" y="742525"/>
            <a:ext cx="2486954" cy="2598847"/>
          </a:xfrm>
          <a:prstGeom prst="rect">
            <a:avLst/>
          </a:prstGeom>
        </p:spPr>
        <p:txBody>
          <a:bodyPr anchor="b"/>
          <a:lstStyle>
            <a:lvl1pPr>
              <a:defRPr sz="2600"/>
            </a:lvl1pPr>
          </a:lstStyle>
          <a:p>
            <a:pPr/>
            <a:r>
              <a:t>Title Text</a:t>
            </a:r>
          </a:p>
        </p:txBody>
      </p:sp>
      <p:sp>
        <p:nvSpPr>
          <p:cNvPr id="83" name="Picture Placeholder 2"/>
          <p:cNvSpPr/>
          <p:nvPr>
            <p:ph type="pic" sz="half" idx="21"/>
          </p:nvPr>
        </p:nvSpPr>
        <p:spPr>
          <a:xfrm>
            <a:off x="3359689" y="1603652"/>
            <a:ext cx="3903623" cy="7915132"/>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612698" y="3341370"/>
            <a:ext cx="2486954" cy="6190303"/>
          </a:xfrm>
          <a:prstGeom prst="rect">
            <a:avLst/>
          </a:prstGeom>
        </p:spPr>
        <p:txBody>
          <a:bodyPr/>
          <a:lstStyle>
            <a:lvl1pPr marL="0" indent="0">
              <a:buSzTx/>
              <a:buFontTx/>
              <a:buNone/>
              <a:defRPr sz="1200"/>
            </a:lvl1pPr>
            <a:lvl2pPr marL="0" indent="0">
              <a:buSzTx/>
              <a:buFontTx/>
              <a:buNone/>
              <a:defRPr sz="1200"/>
            </a:lvl2pPr>
            <a:lvl3pPr marL="0" indent="0">
              <a:buSzTx/>
              <a:buFontTx/>
              <a:buNone/>
              <a:defRPr sz="1200"/>
            </a:lvl3pPr>
            <a:lvl4pPr marL="0" indent="0">
              <a:buSzTx/>
              <a:buFontTx/>
              <a:buNone/>
              <a:defRPr sz="1200"/>
            </a:lvl4pPr>
            <a:lvl5pPr marL="0" indent="0">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11694" y="592992"/>
            <a:ext cx="6650613" cy="2152813"/>
          </a:xfrm>
          <a:prstGeom prst="rect">
            <a:avLst/>
          </a:prstGeom>
          <a:ln w="12700">
            <a:miter lim="400000"/>
          </a:ln>
          <a:extLst>
            <a:ext uri="{C572A759-6A51-4108-AA02-DFA0A04FC94B}">
              <ma14:wrappingTextBoxFlag xmlns:ma14="http://schemas.microsoft.com/office/mac/drawingml/2011/main" val="1"/>
            </a:ext>
          </a:extLst>
        </p:spPr>
        <p:txBody>
          <a:bodyPr lIns="51405" tIns="51405" rIns="51405" bIns="51405" anchor="ctr">
            <a:normAutofit fontScale="100000" lnSpcReduction="0"/>
          </a:bodyPr>
          <a:lstStyle/>
          <a:p>
            <a:pPr/>
            <a:r>
              <a:t>Title Text</a:t>
            </a:r>
          </a:p>
        </p:txBody>
      </p:sp>
      <p:sp>
        <p:nvSpPr>
          <p:cNvPr id="3" name="Body Level One…"/>
          <p:cNvSpPr txBox="1"/>
          <p:nvPr>
            <p:ph type="body" idx="1"/>
          </p:nvPr>
        </p:nvSpPr>
        <p:spPr>
          <a:xfrm>
            <a:off x="611694" y="2964950"/>
            <a:ext cx="6650613" cy="7066898"/>
          </a:xfrm>
          <a:prstGeom prst="rect">
            <a:avLst/>
          </a:prstGeom>
          <a:ln w="12700">
            <a:miter lim="400000"/>
          </a:ln>
          <a:extLst>
            <a:ext uri="{C572A759-6A51-4108-AA02-DFA0A04FC94B}">
              <ma14:wrappingTextBoxFlag xmlns:ma14="http://schemas.microsoft.com/office/mac/drawingml/2011/main" val="1"/>
            </a:ext>
          </a:extLst>
        </p:spPr>
        <p:txBody>
          <a:bodyPr lIns="51405" tIns="51405" rIns="51405" bIns="51405">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18060" y="10499740"/>
            <a:ext cx="244247" cy="239882"/>
          </a:xfrm>
          <a:prstGeom prst="rect">
            <a:avLst/>
          </a:prstGeom>
          <a:ln w="12700">
            <a:miter lim="400000"/>
          </a:ln>
        </p:spPr>
        <p:txBody>
          <a:bodyPr wrap="none" lIns="51405" tIns="51405" rIns="51405" bIns="51405" anchor="ctr">
            <a:spAutoFit/>
          </a:bodyPr>
          <a:lstStyle>
            <a:lvl1pPr algn="r">
              <a:defRPr sz="10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b="0" baseline="0" cap="none" i="0" spc="0" strike="noStrike" sz="3600" u="none">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2pPr>
      <a:lvl3pPr marL="937260" marR="0" indent="-251459"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3pPr>
      <a:lvl4pPr marL="1318845" marR="0" indent="-290145"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b="0" baseline="0" cap="none" i="0" spc="0" strike="noStrike" sz="2200" u="none">
          <a:solidFill>
            <a:srgbClr val="000000"/>
          </a:solidFill>
          <a:uFillTx/>
          <a:latin typeface="+mn-lt"/>
          <a:ea typeface="+mn-ea"/>
          <a:cs typeface="+mn-cs"/>
          <a:sym typeface="Calibri"/>
        </a:defRPr>
      </a:lvl9pPr>
    </p:bodyStyle>
    <p:otherStyle>
      <a:lvl1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0" algn="r" defTabSz="514055"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Jessica Wright"/>
          <p:cNvSpPr txBox="1"/>
          <p:nvPr/>
        </p:nvSpPr>
        <p:spPr>
          <a:xfrm>
            <a:off x="362705" y="598460"/>
            <a:ext cx="2997201" cy="76404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lnSpc>
                <a:spcPct val="110000"/>
              </a:lnSpc>
              <a:tabLst>
                <a:tab pos="228600" algn="l"/>
              </a:tabLst>
              <a:defRPr cap="all" spc="600" sz="2400">
                <a:latin typeface="Helvetica Neue"/>
                <a:ea typeface="Helvetica Neue"/>
                <a:cs typeface="Helvetica Neue"/>
                <a:sym typeface="Helvetica Neue"/>
              </a:defRPr>
            </a:lvl1pPr>
          </a:lstStyle>
          <a:p>
            <a:pPr/>
            <a:r>
              <a:t>Jessica Wright</a:t>
            </a:r>
          </a:p>
        </p:txBody>
      </p:sp>
      <p:sp>
        <p:nvSpPr>
          <p:cNvPr id="115" name="Senior UX/UI Designer"/>
          <p:cNvSpPr txBox="1"/>
          <p:nvPr/>
        </p:nvSpPr>
        <p:spPr>
          <a:xfrm>
            <a:off x="362704" y="1440657"/>
            <a:ext cx="3004093" cy="1860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tabLst>
                <a:tab pos="228600" algn="l"/>
              </a:tabLst>
              <a:defRPr cap="all" spc="300" sz="1200">
                <a:latin typeface="Helvetica Neue Light"/>
                <a:ea typeface="Helvetica Neue Light"/>
                <a:cs typeface="Helvetica Neue Light"/>
                <a:sym typeface="Helvetica Neue Light"/>
              </a:defRPr>
            </a:lvl1pPr>
          </a:lstStyle>
          <a:p>
            <a:pPr/>
            <a:r>
              <a:t>Senior UX/UI Designer</a:t>
            </a:r>
          </a:p>
        </p:txBody>
      </p:sp>
      <p:sp>
        <p:nvSpPr>
          <p:cNvPr id="116" name="Experience"/>
          <p:cNvSpPr txBox="1"/>
          <p:nvPr/>
        </p:nvSpPr>
        <p:spPr>
          <a:xfrm>
            <a:off x="3839995" y="2385671"/>
            <a:ext cx="2947326" cy="2503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tabLst>
                <a:tab pos="228600" algn="l"/>
              </a:tabLst>
              <a:defRPr cap="all" spc="250" sz="1000">
                <a:solidFill>
                  <a:srgbClr val="FFFFFF"/>
                </a:solidFill>
                <a:latin typeface="Helvetica Neue Light"/>
                <a:ea typeface="Helvetica Neue Light"/>
                <a:cs typeface="Helvetica Neue Light"/>
                <a:sym typeface="Helvetica Neue Light"/>
              </a:defRPr>
            </a:lvl1pPr>
          </a:lstStyle>
          <a:p>
            <a:pPr/>
            <a:r>
              <a:t>Experience</a:t>
            </a:r>
          </a:p>
        </p:txBody>
      </p:sp>
      <p:sp>
        <p:nvSpPr>
          <p:cNvPr id="117" name="Rectangle"/>
          <p:cNvSpPr/>
          <p:nvPr/>
        </p:nvSpPr>
        <p:spPr>
          <a:xfrm>
            <a:off x="-8129" y="2345940"/>
            <a:ext cx="7890258" cy="450870"/>
          </a:xfrm>
          <a:prstGeom prst="rect">
            <a:avLst/>
          </a:prstGeom>
          <a:solidFill>
            <a:schemeClr val="accent1">
              <a:satOff val="-3547"/>
              <a:lumOff val="-10352"/>
            </a:schemeClr>
          </a:solidFill>
          <a:ln w="12700">
            <a:miter lim="400000"/>
          </a:ln>
        </p:spPr>
        <p:txBody>
          <a:bodyPr lIns="51405" tIns="51405" rIns="51405" bIns="51405" anchor="ctr"/>
          <a:lstStyle/>
          <a:p>
            <a:pPr algn="ctr" defTabSz="584200">
              <a:defRPr sz="1200">
                <a:solidFill>
                  <a:srgbClr val="FFFFFF"/>
                </a:solidFill>
                <a:latin typeface="Helvetica Neue Medium"/>
                <a:ea typeface="Helvetica Neue Medium"/>
                <a:cs typeface="Helvetica Neue Medium"/>
                <a:sym typeface="Helvetica Neue Medium"/>
              </a:defRPr>
            </a:pPr>
          </a:p>
        </p:txBody>
      </p:sp>
      <p:sp>
        <p:nvSpPr>
          <p:cNvPr id="118" name="Cover letter"/>
          <p:cNvSpPr txBox="1"/>
          <p:nvPr/>
        </p:nvSpPr>
        <p:spPr>
          <a:xfrm>
            <a:off x="362705" y="2472169"/>
            <a:ext cx="1637484" cy="19841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tabLst>
                <a:tab pos="228600" algn="l"/>
              </a:tabLst>
              <a:defRPr b="1" spc="325" sz="1300">
                <a:solidFill>
                  <a:srgbClr val="FFFFFF"/>
                </a:solidFill>
                <a:latin typeface="Helvetica Neue"/>
                <a:ea typeface="Helvetica Neue"/>
                <a:cs typeface="Helvetica Neue"/>
                <a:sym typeface="Helvetica Neue"/>
              </a:defRPr>
            </a:lvl1pPr>
          </a:lstStyle>
          <a:p>
            <a:pPr/>
            <a:r>
              <a:t>Cover letter</a:t>
            </a:r>
          </a:p>
        </p:txBody>
      </p:sp>
      <p:sp>
        <p:nvSpPr>
          <p:cNvPr id="119" name="Work experience"/>
          <p:cNvSpPr txBox="1"/>
          <p:nvPr/>
        </p:nvSpPr>
        <p:spPr>
          <a:xfrm>
            <a:off x="3249754" y="4365731"/>
            <a:ext cx="1940271" cy="14884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tabLst>
                <a:tab pos="228600" algn="l"/>
              </a:tabLst>
              <a:defRPr spc="250" sz="1000">
                <a:solidFill>
                  <a:srgbClr val="FFFFFF"/>
                </a:solidFill>
                <a:latin typeface="Helvetica Neue"/>
                <a:ea typeface="Helvetica Neue"/>
                <a:cs typeface="Helvetica Neue"/>
                <a:sym typeface="Helvetica Neue"/>
              </a:defRPr>
            </a:lvl1pPr>
          </a:lstStyle>
          <a:p>
            <a:pPr/>
            <a:r>
              <a:t>Work experience</a:t>
            </a:r>
          </a:p>
        </p:txBody>
      </p:sp>
      <p:sp>
        <p:nvSpPr>
          <p:cNvPr id="120" name="Company name"/>
          <p:cNvSpPr txBox="1"/>
          <p:nvPr/>
        </p:nvSpPr>
        <p:spPr>
          <a:xfrm>
            <a:off x="362704" y="1877216"/>
            <a:ext cx="1866103" cy="13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defRPr sz="900">
                <a:latin typeface="Helvetica Neue"/>
                <a:ea typeface="Helvetica Neue"/>
                <a:cs typeface="Helvetica Neue"/>
                <a:sym typeface="Helvetica Neue"/>
              </a:defRPr>
            </a:lvl1pPr>
          </a:lstStyle>
          <a:p>
            <a:pPr/>
            <a:r>
              <a:t>Company name</a:t>
            </a:r>
          </a:p>
        </p:txBody>
      </p:sp>
      <p:sp>
        <p:nvSpPr>
          <p:cNvPr id="121" name="134 Street Name, CA 743839, USA"/>
          <p:cNvSpPr txBox="1"/>
          <p:nvPr/>
        </p:nvSpPr>
        <p:spPr>
          <a:xfrm>
            <a:off x="362704" y="2075938"/>
            <a:ext cx="2172823" cy="13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defRPr sz="900">
                <a:latin typeface="Helvetica Neue"/>
                <a:ea typeface="Helvetica Neue"/>
                <a:cs typeface="Helvetica Neue"/>
                <a:sym typeface="Helvetica Neue"/>
              </a:defRPr>
            </a:lvl1pPr>
          </a:lstStyle>
          <a:p>
            <a:pPr/>
            <a:r>
              <a:t>134 Street Name, CA 743839, USA</a:t>
            </a:r>
          </a:p>
        </p:txBody>
      </p:sp>
      <p:sp>
        <p:nvSpPr>
          <p:cNvPr id="122" name="September 30th"/>
          <p:cNvSpPr txBox="1"/>
          <p:nvPr/>
        </p:nvSpPr>
        <p:spPr>
          <a:xfrm>
            <a:off x="5657262" y="1877216"/>
            <a:ext cx="1866103" cy="13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900">
                <a:latin typeface="Helvetica Neue"/>
                <a:ea typeface="Helvetica Neue"/>
                <a:cs typeface="Helvetica Neue"/>
                <a:sym typeface="Helvetica Neue"/>
              </a:defRPr>
            </a:lvl1pPr>
          </a:lstStyle>
          <a:p>
            <a:pPr/>
            <a:r>
              <a:t>September 30th</a:t>
            </a:r>
          </a:p>
        </p:txBody>
      </p:sp>
      <p:sp>
        <p:nvSpPr>
          <p:cNvPr id="123" name="2024"/>
          <p:cNvSpPr txBox="1"/>
          <p:nvPr/>
        </p:nvSpPr>
        <p:spPr>
          <a:xfrm>
            <a:off x="5429751" y="2075938"/>
            <a:ext cx="2093612" cy="13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900">
                <a:latin typeface="Helvetica Neue"/>
                <a:ea typeface="Helvetica Neue"/>
                <a:cs typeface="Helvetica Neue"/>
                <a:sym typeface="Helvetica Neue"/>
              </a:defRPr>
            </a:lvl1pPr>
          </a:lstStyle>
          <a:p>
            <a:pPr/>
            <a:r>
              <a:t>2024</a:t>
            </a:r>
          </a:p>
        </p:txBody>
      </p:sp>
      <p:sp>
        <p:nvSpPr>
          <p:cNvPr id="124" name="My name is Jessica Wright, and I am excited to apply for the UI Designer position at your company. As a Senior UX/UI Designer with a wealth of experience in creating user-centered designs, I am confident in my ability to contribute effectively to your te"/>
          <p:cNvSpPr txBox="1"/>
          <p:nvPr/>
        </p:nvSpPr>
        <p:spPr>
          <a:xfrm>
            <a:off x="365913" y="3394271"/>
            <a:ext cx="7148591" cy="265893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lnSpc>
                <a:spcPct val="120000"/>
              </a:lnSpc>
              <a:spcBef>
                <a:spcPts val="1600"/>
              </a:spcBef>
              <a:defRPr sz="900">
                <a:latin typeface="Helvetica Neue Light"/>
                <a:ea typeface="Helvetica Neue Light"/>
                <a:cs typeface="Helvetica Neue Light"/>
                <a:sym typeface="Helvetica Neue Light"/>
              </a:defRPr>
            </a:pPr>
            <a:r>
              <a:t>My name is Jessica Wright, and I am excited to apply for the UI Designer position at your company. As a Senior UX/UI Designer with a wealth of experience in creating user-centered designs, I am confident in my ability to contribute effectively to your team.</a:t>
            </a:r>
          </a:p>
          <a:p>
            <a:pPr algn="just" defTabSz="457200">
              <a:lnSpc>
                <a:spcPct val="120000"/>
              </a:lnSpc>
              <a:spcBef>
                <a:spcPts val="1600"/>
              </a:spcBef>
              <a:defRPr sz="900">
                <a:latin typeface="Helvetica Neue Light"/>
                <a:ea typeface="Helvetica Neue Light"/>
                <a:cs typeface="Helvetica Neue Light"/>
                <a:sym typeface="Helvetica Neue Light"/>
              </a:defRPr>
            </a:pPr>
            <a:r>
              <a:t>Throughout my career, I have honed my skills in wireframing, prototyping, and visual design, delivering intuitive interfaces that enhance user experience. My previous roles have allowed me to collaborate with cross-functional teams to bring innovative design solutions to life, resulting in measurable improvements in user engagement and satisfaction.</a:t>
            </a:r>
          </a:p>
          <a:p>
            <a:pPr algn="just" defTabSz="457200">
              <a:lnSpc>
                <a:spcPct val="120000"/>
              </a:lnSpc>
              <a:spcBef>
                <a:spcPts val="1600"/>
              </a:spcBef>
              <a:defRPr sz="900">
                <a:latin typeface="Helvetica Neue Light"/>
                <a:ea typeface="Helvetica Neue Light"/>
                <a:cs typeface="Helvetica Neue Light"/>
                <a:sym typeface="Helvetica Neue Light"/>
              </a:defRPr>
            </a:pPr>
            <a:r>
              <a:t>I am particularly attracted to this opportunity at your company due to your reputation for fostering creativity and innovation in the digital space. Your commitment to pushing boundaries and delivering exceptional user experiences aligns perfectly with my professional ethos. I am eager to bring my expertise to your team and contribute to the success of your projects.</a:t>
            </a:r>
          </a:p>
          <a:p>
            <a:pPr algn="just" defTabSz="457200">
              <a:lnSpc>
                <a:spcPct val="120000"/>
              </a:lnSpc>
              <a:spcBef>
                <a:spcPts val="1600"/>
              </a:spcBef>
              <a:defRPr sz="900">
                <a:latin typeface="Helvetica Neue Light"/>
                <a:ea typeface="Helvetica Neue Light"/>
                <a:cs typeface="Helvetica Neue Light"/>
                <a:sym typeface="Helvetica Neue Light"/>
              </a:defRPr>
            </a:pPr>
            <a:r>
              <a:t>Thank you for considering my application. I am enthusiastic about the possibility of contributing to your team and am looking forward to the opportunity to discuss how my skills and experiences align with your needs.</a:t>
            </a:r>
          </a:p>
          <a:p>
            <a:pPr algn="just" defTabSz="457200">
              <a:lnSpc>
                <a:spcPct val="120000"/>
              </a:lnSpc>
              <a:spcBef>
                <a:spcPts val="300"/>
              </a:spcBef>
              <a:defRPr sz="900">
                <a:latin typeface="Helvetica Neue Light"/>
                <a:ea typeface="Helvetica Neue Light"/>
                <a:cs typeface="Helvetica Neue Light"/>
                <a:sym typeface="Helvetica Neue Light"/>
              </a:defRPr>
            </a:pPr>
            <a:r>
              <a:t>Sincerely,</a:t>
            </a:r>
          </a:p>
          <a:p>
            <a:pPr algn="just" defTabSz="457200">
              <a:lnSpc>
                <a:spcPct val="120000"/>
              </a:lnSpc>
              <a:spcBef>
                <a:spcPts val="300"/>
              </a:spcBef>
              <a:defRPr sz="900">
                <a:latin typeface="Helvetica Neue Light"/>
                <a:ea typeface="Helvetica Neue Light"/>
                <a:cs typeface="Helvetica Neue Light"/>
                <a:sym typeface="Helvetica Neue Light"/>
              </a:defRPr>
            </a:pPr>
            <a:r>
              <a:t>Jessica Wright</a:t>
            </a:r>
          </a:p>
        </p:txBody>
      </p:sp>
      <p:sp>
        <p:nvSpPr>
          <p:cNvPr id="125" name="Dear Hiring Manager"/>
          <p:cNvSpPr txBox="1"/>
          <p:nvPr/>
        </p:nvSpPr>
        <p:spPr>
          <a:xfrm>
            <a:off x="362705" y="3036840"/>
            <a:ext cx="2387601" cy="14871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457200">
              <a:tabLst>
                <a:tab pos="228600" algn="l"/>
              </a:tabLst>
              <a:defRPr cap="all" spc="250" sz="1000">
                <a:latin typeface="Helvetica Neue Medium"/>
                <a:ea typeface="Helvetica Neue Medium"/>
                <a:cs typeface="Helvetica Neue Medium"/>
                <a:sym typeface="Helvetica Neue Medium"/>
              </a:defRPr>
            </a:lvl1pPr>
          </a:lstStyle>
          <a:p>
            <a:pPr/>
            <a:r>
              <a:t>Dear Hiring Manager</a:t>
            </a:r>
          </a:p>
        </p:txBody>
      </p:sp>
      <p:sp>
        <p:nvSpPr>
          <p:cNvPr id="126" name="Yours sincerely,…"/>
          <p:cNvSpPr txBox="1"/>
          <p:nvPr/>
        </p:nvSpPr>
        <p:spPr>
          <a:xfrm>
            <a:off x="5730814" y="7296130"/>
            <a:ext cx="1792549" cy="22042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defTabSz="457200">
              <a:lnSpc>
                <a:spcPct val="120000"/>
              </a:lnSpc>
              <a:defRPr spc="35" sz="700">
                <a:latin typeface="Helvetica Neue Light"/>
                <a:ea typeface="Helvetica Neue Light"/>
                <a:cs typeface="Helvetica Neue Light"/>
                <a:sym typeface="Helvetica Neue Light"/>
              </a:defRPr>
            </a:pPr>
            <a:r>
              <a:t>Yours sincerely, </a:t>
            </a:r>
          </a:p>
          <a:p>
            <a:pPr algn="r" defTabSz="457200">
              <a:lnSpc>
                <a:spcPct val="120000"/>
              </a:lnSpc>
              <a:defRPr spc="35" sz="700">
                <a:latin typeface="Helvetica Neue Light"/>
                <a:ea typeface="Helvetica Neue Light"/>
                <a:cs typeface="Helvetica Neue Light"/>
                <a:sym typeface="Helvetica Neue Light"/>
              </a:defRPr>
            </a:pPr>
            <a:r>
              <a:t>Jessica Wright</a:t>
            </a:r>
          </a:p>
        </p:txBody>
      </p:sp>
      <p:sp>
        <p:nvSpPr>
          <p:cNvPr id="127" name="Line"/>
          <p:cNvSpPr/>
          <p:nvPr/>
        </p:nvSpPr>
        <p:spPr>
          <a:xfrm>
            <a:off x="5778863" y="7214531"/>
            <a:ext cx="1744502" cy="2"/>
          </a:xfrm>
          <a:prstGeom prst="line">
            <a:avLst/>
          </a:prstGeom>
          <a:ln>
            <a:solidFill>
              <a:srgbClr val="000000"/>
            </a:solidFill>
            <a:miter lim="400000"/>
          </a:ln>
        </p:spPr>
        <p:txBody>
          <a:bodyPr lIns="45718" tIns="45718" rIns="45718" bIns="45718"/>
          <a:lstStyle/>
          <a:p>
            <a:pPr/>
          </a:p>
        </p:txBody>
      </p:sp>
      <p:pic>
        <p:nvPicPr>
          <p:cNvPr id="128" name="kisspng-bts-portable-network-graphics-signature-computer-f-Чон-Джонгук-howling-pixel-5b62bc3c317895.2376535915331973722026.png" descr="kisspng-bts-portable-network-graphics-signature-computer-f-Чон-Джонгук-howling-pixel-5b62bc3c317895.2376535915331973722026.png"/>
          <p:cNvPicPr>
            <a:picLocks noChangeAspect="1"/>
          </p:cNvPicPr>
          <p:nvPr/>
        </p:nvPicPr>
        <p:blipFill>
          <a:blip r:embed="rId2">
            <a:extLst/>
          </a:blip>
          <a:srcRect l="0" t="11866" r="0" b="11866"/>
          <a:stretch>
            <a:fillRect/>
          </a:stretch>
        </p:blipFill>
        <p:spPr>
          <a:xfrm>
            <a:off x="6017297" y="6637952"/>
            <a:ext cx="1505887" cy="658009"/>
          </a:xfrm>
          <a:prstGeom prst="rect">
            <a:avLst/>
          </a:prstGeom>
          <a:ln w="12700">
            <a:miter lim="400000"/>
          </a:ln>
        </p:spPr>
      </p:pic>
      <p:sp>
        <p:nvSpPr>
          <p:cNvPr id="129" name="+0857 632 645"/>
          <p:cNvSpPr txBox="1"/>
          <p:nvPr/>
        </p:nvSpPr>
        <p:spPr>
          <a:xfrm>
            <a:off x="6009371" y="605193"/>
            <a:ext cx="1205991"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800">
                <a:latin typeface="Helvetica Neue Light"/>
                <a:ea typeface="Helvetica Neue Light"/>
                <a:cs typeface="Helvetica Neue Light"/>
                <a:sym typeface="Helvetica Neue Light"/>
              </a:defRPr>
            </a:lvl1pPr>
          </a:lstStyle>
          <a:p>
            <a:pPr/>
            <a:r>
              <a:t>+0857 632 645</a:t>
            </a:r>
          </a:p>
        </p:txBody>
      </p:sp>
      <p:sp>
        <p:nvSpPr>
          <p:cNvPr id="130" name="yourmail@mail.com"/>
          <p:cNvSpPr txBox="1"/>
          <p:nvPr/>
        </p:nvSpPr>
        <p:spPr>
          <a:xfrm>
            <a:off x="6077084" y="878646"/>
            <a:ext cx="1138279"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800">
                <a:latin typeface="Helvetica Neue Light"/>
                <a:ea typeface="Helvetica Neue Light"/>
                <a:cs typeface="Helvetica Neue Light"/>
                <a:sym typeface="Helvetica Neue Light"/>
              </a:defRPr>
            </a:lvl1pPr>
          </a:lstStyle>
          <a:p>
            <a:pPr/>
            <a:r>
              <a:t>yourmail@mail.com</a:t>
            </a:r>
          </a:p>
        </p:txBody>
      </p:sp>
      <p:sp>
        <p:nvSpPr>
          <p:cNvPr id="131" name="www.website.com"/>
          <p:cNvSpPr txBox="1"/>
          <p:nvPr/>
        </p:nvSpPr>
        <p:spPr>
          <a:xfrm>
            <a:off x="6077084" y="1166263"/>
            <a:ext cx="1138279"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800">
                <a:latin typeface="Helvetica Neue Light"/>
                <a:ea typeface="Helvetica Neue Light"/>
                <a:cs typeface="Helvetica Neue Light"/>
                <a:sym typeface="Helvetica Neue Light"/>
              </a:defRPr>
            </a:lvl1pPr>
          </a:lstStyle>
          <a:p>
            <a:pPr/>
            <a:r>
              <a:t>www.website.com</a:t>
            </a:r>
          </a:p>
        </p:txBody>
      </p:sp>
      <p:sp>
        <p:nvSpPr>
          <p:cNvPr id="132" name="123 street, City, 1983647"/>
          <p:cNvSpPr txBox="1"/>
          <p:nvPr/>
        </p:nvSpPr>
        <p:spPr>
          <a:xfrm>
            <a:off x="5847857" y="1457750"/>
            <a:ext cx="1367506"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457200">
              <a:defRPr sz="800">
                <a:latin typeface="Helvetica Neue Light"/>
                <a:ea typeface="Helvetica Neue Light"/>
                <a:cs typeface="Helvetica Neue Light"/>
                <a:sym typeface="Helvetica Neue Light"/>
              </a:defRPr>
            </a:lvl1pPr>
          </a:lstStyle>
          <a:p>
            <a:pPr/>
            <a:r>
              <a:t>123 street, City, 1983647</a:t>
            </a:r>
          </a:p>
        </p:txBody>
      </p:sp>
      <p:pic>
        <p:nvPicPr>
          <p:cNvPr id="133" name="Group 1.png" descr="Group 1.png"/>
          <p:cNvPicPr>
            <a:picLocks noChangeAspect="1"/>
          </p:cNvPicPr>
          <p:nvPr/>
        </p:nvPicPr>
        <p:blipFill>
          <a:blip r:embed="rId3">
            <a:extLst/>
          </a:blip>
          <a:stretch>
            <a:fillRect/>
          </a:stretch>
        </p:blipFill>
        <p:spPr>
          <a:xfrm>
            <a:off x="7322660" y="841701"/>
            <a:ext cx="200704" cy="200704"/>
          </a:xfrm>
          <a:prstGeom prst="rect">
            <a:avLst/>
          </a:prstGeom>
          <a:ln w="12700">
            <a:miter lim="400000"/>
          </a:ln>
        </p:spPr>
      </p:pic>
      <p:pic>
        <p:nvPicPr>
          <p:cNvPr id="134" name="Group 2.png" descr="Group 2.png"/>
          <p:cNvPicPr>
            <a:picLocks noChangeAspect="1"/>
          </p:cNvPicPr>
          <p:nvPr/>
        </p:nvPicPr>
        <p:blipFill>
          <a:blip r:embed="rId4">
            <a:extLst/>
          </a:blip>
          <a:stretch>
            <a:fillRect/>
          </a:stretch>
        </p:blipFill>
        <p:spPr>
          <a:xfrm>
            <a:off x="7322660" y="1420805"/>
            <a:ext cx="200704" cy="200704"/>
          </a:xfrm>
          <a:prstGeom prst="rect">
            <a:avLst/>
          </a:prstGeom>
          <a:ln w="12700">
            <a:miter lim="400000"/>
          </a:ln>
        </p:spPr>
      </p:pic>
      <p:pic>
        <p:nvPicPr>
          <p:cNvPr id="135" name="Group 3.png" descr="Group 3.png"/>
          <p:cNvPicPr>
            <a:picLocks noChangeAspect="1"/>
          </p:cNvPicPr>
          <p:nvPr/>
        </p:nvPicPr>
        <p:blipFill>
          <a:blip r:embed="rId5">
            <a:extLst/>
          </a:blip>
          <a:stretch>
            <a:fillRect/>
          </a:stretch>
        </p:blipFill>
        <p:spPr>
          <a:xfrm>
            <a:off x="7322660" y="568247"/>
            <a:ext cx="200704" cy="200703"/>
          </a:xfrm>
          <a:prstGeom prst="rect">
            <a:avLst/>
          </a:prstGeom>
          <a:ln w="12700">
            <a:miter lim="400000"/>
          </a:ln>
        </p:spPr>
      </p:pic>
      <p:pic>
        <p:nvPicPr>
          <p:cNvPr id="136" name="Group 14.png" descr="Group 14.png"/>
          <p:cNvPicPr>
            <a:picLocks noChangeAspect="1"/>
          </p:cNvPicPr>
          <p:nvPr/>
        </p:nvPicPr>
        <p:blipFill>
          <a:blip r:embed="rId6">
            <a:extLst/>
          </a:blip>
          <a:stretch>
            <a:fillRect/>
          </a:stretch>
        </p:blipFill>
        <p:spPr>
          <a:xfrm>
            <a:off x="7322660" y="1129317"/>
            <a:ext cx="200704" cy="20070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Helvetica"/>
        <a:ea typeface="Helvetica"/>
        <a:cs typeface="Helvetica"/>
      </a:majorFont>
      <a:minorFont>
        <a:latin typeface="Calibri"/>
        <a:ea typeface="Calibri"/>
        <a:cs typeface="Calibri"/>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1405" tIns="51405" rIns="51405" bIns="51405" numCol="1" spcCol="38100" rtlCol="0" anchor="ctr" upright="0">
        <a:spAutoFit/>
      </a:bodyPr>
      <a:lstStyle>
        <a:def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upright="0">
        <a:spAutoFit/>
      </a:bodyPr>
      <a:lstStyle>
        <a:def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Helvetica"/>
        <a:ea typeface="Helvetica"/>
        <a:cs typeface="Helvetica"/>
      </a:majorFont>
      <a:minorFont>
        <a:latin typeface="Calibri"/>
        <a:ea typeface="Calibri"/>
        <a:cs typeface="Calibri"/>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1405" tIns="51405" rIns="51405" bIns="51405" numCol="1" spcCol="38100" rtlCol="0" anchor="ctr" upright="0">
        <a:spAutoFit/>
      </a:bodyPr>
      <a:lstStyle>
        <a:def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upright="0">
        <a:spAutoFit/>
      </a:bodyPr>
      <a:lstStyle>
        <a:defPPr marL="0" marR="0" indent="0" algn="l" defTabSz="514055" rtl="0" fontAlgn="auto" latinLnBrk="0" hangingPunct="0">
          <a:lnSpc>
            <a:spcPct val="100000"/>
          </a:lnSpc>
          <a:spcBef>
            <a:spcPts val="0"/>
          </a:spcBef>
          <a:spcAft>
            <a:spcPts val="0"/>
          </a:spcAft>
          <a:buClrTx/>
          <a:buSzTx/>
          <a:buFontTx/>
          <a:buNone/>
          <a:tabLst/>
          <a:defRPr b="0" baseline="0" cap="none" i="0" spc="0" strike="noStrike" sz="2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