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C3F6-AE88-4679-BB4B-EFFB0E4852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D0E6-0455-4C77-A6F6-FC7F234264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29000" y="3276600"/>
            <a:ext cx="2895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34290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task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34290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Mtr</a:t>
            </a:r>
            <a:r>
              <a:rPr lang="en-US" dirty="0" smtClean="0"/>
              <a:t> actuator simulation task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49530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 simulation task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953000"/>
            <a:ext cx="1828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RPM calculation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1722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rot="16200000" flipH="1">
            <a:off x="7581900" y="46863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8" idx="3"/>
          </p:cNvCxnSpPr>
          <p:nvPr/>
        </p:nvCxnSpPr>
        <p:spPr>
          <a:xfrm rot="10800000">
            <a:off x="6400800" y="5524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10000" y="3733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4"/>
          </p:cNvCxnSpPr>
          <p:nvPr/>
        </p:nvCxnSpPr>
        <p:spPr>
          <a:xfrm rot="16200000" flipV="1">
            <a:off x="35433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4114800" y="54864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flipV="1">
            <a:off x="2895600" y="40005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  <a:endCxn id="5" idx="1"/>
          </p:cNvCxnSpPr>
          <p:nvPr/>
        </p:nvCxnSpPr>
        <p:spPr>
          <a:xfrm flipV="1">
            <a:off x="4419600" y="39624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6400" y="39624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52400" y="2438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 &amp; Handler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219200" y="2971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 &amp; Handler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133600" y="22860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 &amp; Handler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650617" y="2930783"/>
            <a:ext cx="1022866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638300" y="3771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095500" y="33147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3000" y="3429000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reset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4800" y="12954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pin 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95400" y="12954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209800" y="12192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42900" y="2095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257300" y="23241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32" idx="0"/>
          </p:cNvCxnSpPr>
          <p:nvPr/>
        </p:nvCxnSpPr>
        <p:spPr>
          <a:xfrm rot="16200000" flipH="1">
            <a:off x="2476500" y="20193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95800" y="2286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5867400" y="381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5867400" y="68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34200" y="53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53200" y="1524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1" idx="0"/>
          </p:cNvCxnSpPr>
          <p:nvPr/>
        </p:nvCxnSpPr>
        <p:spPr>
          <a:xfrm rot="5400000" flipH="1" flipV="1">
            <a:off x="457200" y="1066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5800" y="8382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2" idx="0"/>
          </p:cNvCxnSpPr>
          <p:nvPr/>
        </p:nvCxnSpPr>
        <p:spPr>
          <a:xfrm rot="16200000" flipH="1">
            <a:off x="1504950" y="11620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524000" y="1066800"/>
            <a:ext cx="2590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3" idx="3"/>
          </p:cNvCxnSpPr>
          <p:nvPr/>
        </p:nvCxnSpPr>
        <p:spPr>
          <a:xfrm rot="10800000">
            <a:off x="3124200" y="15240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2023-10-28T06:16:47Z</dcterms:created>
  <dcterms:modified xsi:type="dcterms:W3CDTF">2023-10-28T06:17:31Z</dcterms:modified>
</cp:coreProperties>
</file>