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aleway"/>
      <p:regular r:id="rId18"/>
      <p:bold r:id="rId19"/>
      <p:italic r:id="rId20"/>
      <p:boldItalic r:id="rId21"/>
    </p:embeddedFont>
    <p:embeddedFont>
      <p:font typeface="Economica"/>
      <p:regular r:id="rId22"/>
      <p:bold r:id="rId23"/>
      <p:italic r:id="rId24"/>
      <p:boldItalic r:id="rId25"/>
    </p:embeddedFont>
    <p:embeddedFont>
      <p:font typeface="Proxima Nova"/>
      <p:regular r:id="rId26"/>
      <p:bold r:id="rId27"/>
      <p:italic r:id="rId28"/>
      <p:boldItalic r:id="rId29"/>
    </p:embeddedFont>
    <p:embeddedFont>
      <p:font typeface="Inconsolata"/>
      <p:regular r:id="rId30"/>
      <p:bold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Economica-regular.fntdata"/><Relationship Id="rId21" Type="http://schemas.openxmlformats.org/officeDocument/2006/relationships/font" Target="fonts/Raleway-boldItalic.fntdata"/><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regular.fntdata"/><Relationship Id="rId25" Type="http://schemas.openxmlformats.org/officeDocument/2006/relationships/font" Target="fonts/Economica-boldItalic.fntdata"/><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nconsolata-bold.fntdata"/><Relationship Id="rId30" Type="http://schemas.openxmlformats.org/officeDocument/2006/relationships/font" Target="fonts/Inconsolata-regular.fntdata"/><Relationship Id="rId11" Type="http://schemas.openxmlformats.org/officeDocument/2006/relationships/slide" Target="slides/slide7.xml"/><Relationship Id="rId33" Type="http://schemas.openxmlformats.org/officeDocument/2006/relationships/font" Target="fonts/Lato-bold.fntdata"/><Relationship Id="rId10" Type="http://schemas.openxmlformats.org/officeDocument/2006/relationships/slide" Target="slides/slide6.xml"/><Relationship Id="rId32" Type="http://schemas.openxmlformats.org/officeDocument/2006/relationships/font" Target="fonts/Lato-regular.fntdata"/><Relationship Id="rId13" Type="http://schemas.openxmlformats.org/officeDocument/2006/relationships/slide" Target="slides/slide9.xml"/><Relationship Id="rId35" Type="http://schemas.openxmlformats.org/officeDocument/2006/relationships/font" Target="fonts/Lato-boldItalic.fntdata"/><Relationship Id="rId12" Type="http://schemas.openxmlformats.org/officeDocument/2006/relationships/slide" Target="slides/slide8.xml"/><Relationship Id="rId34" Type="http://schemas.openxmlformats.org/officeDocument/2006/relationships/font" Target="fonts/Lat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lgn="just">
              <a:lnSpc>
                <a:spcPct val="150000"/>
              </a:lnSpc>
              <a:spcBef>
                <a:spcPts val="0"/>
              </a:spcBef>
              <a:buNone/>
            </a:pPr>
            <a:r>
              <a:rPr lang="en" sz="1400">
                <a:latin typeface="Raleway"/>
                <a:ea typeface="Raleway"/>
                <a:cs typeface="Raleway"/>
                <a:sym typeface="Raleway"/>
              </a:rPr>
              <a:t>Hello! I am here to present our new project, introducing UAVsynch, a Real Time UAV Path Synchronization app. Our objective is to build a sweet algorithm or app you can say to programmatically maneuver UAVs, extending their applications to more general purpose tasks.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lgn="just">
              <a:lnSpc>
                <a:spcPct val="150000"/>
              </a:lnSpc>
              <a:spcBef>
                <a:spcPts val="0"/>
              </a:spcBef>
              <a:buNone/>
            </a:pPr>
            <a:r>
              <a:rPr lang="en" sz="1400">
                <a:latin typeface="Raleway"/>
                <a:ea typeface="Raleway"/>
                <a:cs typeface="Raleway"/>
                <a:sym typeface="Raleway"/>
              </a:rPr>
              <a:t>There are a ton of fields whose operations are yet to be optimized and UAVs are the key. With truly autonomous UAVs still unexplored to the depths, we aim to provide a complete and secure solution for this problem.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lgn="just">
              <a:lnSpc>
                <a:spcPct val="150000"/>
              </a:lnSpc>
              <a:spcBef>
                <a:spcPts val="0"/>
              </a:spcBef>
              <a:buNone/>
            </a:pPr>
            <a:r>
              <a:rPr lang="en" sz="1400">
                <a:latin typeface="Raleway"/>
                <a:ea typeface="Raleway"/>
                <a:cs typeface="Raleway"/>
                <a:sym typeface="Raleway"/>
              </a:rPr>
              <a:t>The objective </a:t>
            </a:r>
            <a:r>
              <a:rPr lang="en" sz="1400">
                <a:latin typeface="Raleway"/>
                <a:ea typeface="Raleway"/>
                <a:cs typeface="Raleway"/>
                <a:sym typeface="Raleway"/>
              </a:rPr>
              <a:t>is not just </a:t>
            </a:r>
            <a:r>
              <a:rPr lang="en" sz="1400">
                <a:latin typeface="Raleway"/>
                <a:ea typeface="Raleway"/>
                <a:cs typeface="Raleway"/>
                <a:sym typeface="Raleway"/>
              </a:rPr>
              <a:t>to allow autonomous UAVs to exist, but to allow domestic UAVs to be used for general purposes. The applications of UAVs are only limited by the imagination, and we aim to reduce the gap between the present and the future.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lgn="just">
              <a:lnSpc>
                <a:spcPct val="150000"/>
              </a:lnSpc>
              <a:spcBef>
                <a:spcPts val="0"/>
              </a:spcBef>
              <a:buNone/>
            </a:pPr>
            <a:r>
              <a:rPr lang="en" sz="1400">
                <a:latin typeface="Raleway"/>
                <a:ea typeface="Raleway"/>
                <a:cs typeface="Raleway"/>
                <a:sym typeface="Raleway"/>
              </a:rPr>
              <a:t>Existing methods to synchronize UAV paths definitely do exist. There are few used more often than others, such as 'swarming' and 'flocking', however these methods are more goal specific and our designed achieve one particular task. Our goal, here, is to implement an app where authorized or licensed UAVs can be registered to achieve any general task, for eg. Agriculture or Military Surveillance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gn="just">
              <a:lnSpc>
                <a:spcPct val="150000"/>
              </a:lnSpc>
              <a:spcBef>
                <a:spcPts val="0"/>
              </a:spcBef>
              <a:buNone/>
            </a:pPr>
            <a:r>
              <a:rPr lang="en" sz="1400">
                <a:latin typeface="Raleway"/>
                <a:ea typeface="Raleway"/>
                <a:cs typeface="Raleway"/>
                <a:sym typeface="Raleway"/>
              </a:rPr>
              <a:t>As of now, we have built an app to allow users to register their UAVs after licensing and verification. This involves adding all the specifications of their drone, such as maximum and minimum speed, maximum and minimum height, etc. and then based on these specifications and the goal of the UAV, we create a dynamic path for the UAV.</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gn="just">
              <a:lnSpc>
                <a:spcPct val="150000"/>
              </a:lnSpc>
              <a:spcBef>
                <a:spcPts val="0"/>
              </a:spcBef>
              <a:buNone/>
            </a:pPr>
            <a:r>
              <a:rPr lang="en" sz="1400">
                <a:latin typeface="Raleway"/>
                <a:ea typeface="Raleway"/>
                <a:cs typeface="Raleway"/>
                <a:sym typeface="Raleway"/>
              </a:rPr>
              <a:t>Our implementation allows us to create a 3D map of the surroundings and predicts the optimal trajectory for the remaining of the path. The trajectory is, as much as possible, provably optimal, in terms of energy consumption, and time of flight. We also rigorously check for any problems or any unanticipated behaviour during and prior to the flight, to avoid any hindrances.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gn="just">
              <a:lnSpc>
                <a:spcPct val="150000"/>
              </a:lnSpc>
              <a:spcBef>
                <a:spcPts val="0"/>
              </a:spcBef>
              <a:buNone/>
            </a:pPr>
            <a:r>
              <a:rPr lang="en" sz="1400">
                <a:latin typeface="Raleway"/>
                <a:ea typeface="Raleway"/>
                <a:cs typeface="Raleway"/>
                <a:sym typeface="Raleway"/>
              </a:rPr>
              <a:t>Since ours is a very unnatural and complex problem, there are many challenges we require to securely apply our algorithm in real life. We require the path to be highly dynamic, in order to avoid any incoming obstacle safely. Also the speed of decision making must be high enough to allow for some interval between the decision making and the actual change in the path. Static obstacles are much easier to avoid, however moving obstacles such as birds or other unlicensed UAVs during the time of flight must be detected from the UAV itself.</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400">
                <a:latin typeface="Raleway"/>
                <a:ea typeface="Raleway"/>
                <a:cs typeface="Raleway"/>
                <a:sym typeface="Raleway"/>
              </a:rPr>
              <a:t>We are currently a team of three members, with a top notch app developer and a tester with full fledged experience in aeronautics.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400">
                <a:latin typeface="Raleway"/>
                <a:ea typeface="Raleway"/>
                <a:cs typeface="Raleway"/>
                <a:sym typeface="Raleway"/>
              </a:rPr>
              <a:t>There are majorly four components in the future aspects of the project.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txBox="1"/>
          <p:nvPr>
            <p:ph type="ctrTitle"/>
          </p:nvPr>
        </p:nvSpPr>
        <p:spPr>
          <a:xfrm>
            <a:off x="729450" y="1322450"/>
            <a:ext cx="3787800" cy="1988100"/>
          </a:xfrm>
          <a:prstGeom prst="rect">
            <a:avLst/>
          </a:prstGeom>
        </p:spPr>
        <p:txBody>
          <a:bodyPr anchorCtr="0" anchor="t" bIns="91425" lIns="91425" rIns="91425" wrap="square" tIns="91425"/>
          <a:lstStyle>
            <a:lvl1pPr lvl="0">
              <a:spcBef>
                <a:spcPts val="0"/>
              </a:spcBef>
              <a:buClr>
                <a:schemeClr val="dk2"/>
              </a:buClr>
              <a:buSzPct val="100000"/>
              <a:defRPr sz="4000">
                <a:solidFill>
                  <a:schemeClr val="dk2"/>
                </a:solidFill>
              </a:defRPr>
            </a:lvl1pPr>
            <a:lvl2pPr lvl="1">
              <a:spcBef>
                <a:spcPts val="0"/>
              </a:spcBef>
              <a:buClr>
                <a:schemeClr val="dk2"/>
              </a:buClr>
              <a:buSzPct val="100000"/>
              <a:defRPr sz="4000">
                <a:solidFill>
                  <a:schemeClr val="dk2"/>
                </a:solidFill>
              </a:defRPr>
            </a:lvl2pPr>
            <a:lvl3pPr lvl="2">
              <a:spcBef>
                <a:spcPts val="0"/>
              </a:spcBef>
              <a:buClr>
                <a:schemeClr val="dk2"/>
              </a:buClr>
              <a:buSzPct val="100000"/>
              <a:defRPr sz="4000">
                <a:solidFill>
                  <a:schemeClr val="dk2"/>
                </a:solidFill>
              </a:defRPr>
            </a:lvl3pPr>
            <a:lvl4pPr lvl="3">
              <a:spcBef>
                <a:spcPts val="0"/>
              </a:spcBef>
              <a:buClr>
                <a:schemeClr val="dk2"/>
              </a:buClr>
              <a:buSzPct val="100000"/>
              <a:defRPr sz="4000">
                <a:solidFill>
                  <a:schemeClr val="dk2"/>
                </a:solidFill>
              </a:defRPr>
            </a:lvl4pPr>
            <a:lvl5pPr lvl="4">
              <a:spcBef>
                <a:spcPts val="0"/>
              </a:spcBef>
              <a:buClr>
                <a:schemeClr val="dk2"/>
              </a:buClr>
              <a:buSzPct val="100000"/>
              <a:defRPr sz="4000">
                <a:solidFill>
                  <a:schemeClr val="dk2"/>
                </a:solidFill>
              </a:defRPr>
            </a:lvl5pPr>
            <a:lvl6pPr lvl="5">
              <a:spcBef>
                <a:spcPts val="0"/>
              </a:spcBef>
              <a:buClr>
                <a:schemeClr val="dk2"/>
              </a:buClr>
              <a:buSzPct val="100000"/>
              <a:defRPr sz="4000">
                <a:solidFill>
                  <a:schemeClr val="dk2"/>
                </a:solidFill>
              </a:defRPr>
            </a:lvl6pPr>
            <a:lvl7pPr lvl="6">
              <a:spcBef>
                <a:spcPts val="0"/>
              </a:spcBef>
              <a:buClr>
                <a:schemeClr val="dk2"/>
              </a:buClr>
              <a:buSzPct val="100000"/>
              <a:defRPr sz="4000">
                <a:solidFill>
                  <a:schemeClr val="dk2"/>
                </a:solidFill>
              </a:defRPr>
            </a:lvl7pPr>
            <a:lvl8pPr lvl="7">
              <a:spcBef>
                <a:spcPts val="0"/>
              </a:spcBef>
              <a:buClr>
                <a:schemeClr val="dk2"/>
              </a:buClr>
              <a:buSzPct val="100000"/>
              <a:defRPr sz="4000">
                <a:solidFill>
                  <a:schemeClr val="dk2"/>
                </a:solidFill>
              </a:defRPr>
            </a:lvl8pPr>
            <a:lvl9pPr lvl="8">
              <a:spcBef>
                <a:spcPts val="0"/>
              </a:spcBef>
              <a:buClr>
                <a:schemeClr val="dk2"/>
              </a:buClr>
              <a:buSzPct val="100000"/>
              <a:defRPr sz="4000">
                <a:solidFill>
                  <a:schemeClr val="dk2"/>
                </a:solidFill>
              </a:defRPr>
            </a:lvl9pPr>
          </a:lstStyle>
          <a:p/>
        </p:txBody>
      </p:sp>
      <p:sp>
        <p:nvSpPr>
          <p:cNvPr id="11" name="Shape 11"/>
          <p:cNvSpPr txBox="1"/>
          <p:nvPr>
            <p:ph idx="1" type="subTitle"/>
          </p:nvPr>
        </p:nvSpPr>
        <p:spPr>
          <a:xfrm>
            <a:off x="729595" y="3401500"/>
            <a:ext cx="37878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2" name="Shape 1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grpSp>
        <p:nvGrpSpPr>
          <p:cNvPr id="13" name="Shape 13"/>
          <p:cNvGrpSpPr/>
          <p:nvPr/>
        </p:nvGrpSpPr>
        <p:grpSpPr>
          <a:xfrm>
            <a:off x="830392" y="1191256"/>
            <a:ext cx="745763" cy="45826"/>
            <a:chOff x="4580561" y="2589004"/>
            <a:chExt cx="1064464" cy="25200"/>
          </a:xfrm>
        </p:grpSpPr>
        <p:sp>
          <p:nvSpPr>
            <p:cNvPr id="14" name="Shape 1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0" name="Shape 90"/>
        <p:cNvGrpSpPr/>
        <p:nvPr/>
      </p:nvGrpSpPr>
      <p:grpSpPr>
        <a:xfrm>
          <a:off x="0" y="0"/>
          <a:ext cx="0" cy="0"/>
          <a:chOff x="0" y="0"/>
          <a:chExt cx="0" cy="0"/>
        </a:xfrm>
      </p:grpSpPr>
      <p:sp>
        <p:nvSpPr>
          <p:cNvPr id="91" name="Shape 91"/>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92" name="Shape 92"/>
          <p:cNvGrpSpPr/>
          <p:nvPr/>
        </p:nvGrpSpPr>
        <p:grpSpPr>
          <a:xfrm>
            <a:off x="830392" y="1191256"/>
            <a:ext cx="745763" cy="45826"/>
            <a:chOff x="4580561" y="2589004"/>
            <a:chExt cx="1064464" cy="25200"/>
          </a:xfrm>
        </p:grpSpPr>
        <p:sp>
          <p:nvSpPr>
            <p:cNvPr id="93" name="Shape 9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3000">
                <a:solidFill>
                  <a:schemeClr val="dk2"/>
                </a:solidFill>
              </a:defRPr>
            </a:lvl1pPr>
            <a:lvl2pPr lvl="1">
              <a:spcBef>
                <a:spcPts val="0"/>
              </a:spcBef>
              <a:buClr>
                <a:schemeClr val="dk2"/>
              </a:buClr>
              <a:buSzPct val="100000"/>
              <a:defRPr sz="3000">
                <a:solidFill>
                  <a:schemeClr val="dk2"/>
                </a:solidFill>
              </a:defRPr>
            </a:lvl2pPr>
            <a:lvl3pPr lvl="2">
              <a:spcBef>
                <a:spcPts val="0"/>
              </a:spcBef>
              <a:buClr>
                <a:schemeClr val="dk2"/>
              </a:buClr>
              <a:buSzPct val="100000"/>
              <a:defRPr sz="3000">
                <a:solidFill>
                  <a:schemeClr val="dk2"/>
                </a:solidFill>
              </a:defRPr>
            </a:lvl3pPr>
            <a:lvl4pPr lvl="3">
              <a:spcBef>
                <a:spcPts val="0"/>
              </a:spcBef>
              <a:buClr>
                <a:schemeClr val="dk2"/>
              </a:buClr>
              <a:buSzPct val="100000"/>
              <a:defRPr sz="3000">
                <a:solidFill>
                  <a:schemeClr val="dk2"/>
                </a:solidFill>
              </a:defRPr>
            </a:lvl4pPr>
            <a:lvl5pPr lvl="4">
              <a:spcBef>
                <a:spcPts val="0"/>
              </a:spcBef>
              <a:buClr>
                <a:schemeClr val="dk2"/>
              </a:buClr>
              <a:buSzPct val="100000"/>
              <a:defRPr sz="3000">
                <a:solidFill>
                  <a:schemeClr val="dk2"/>
                </a:solidFill>
              </a:defRPr>
            </a:lvl5pPr>
            <a:lvl6pPr lvl="5">
              <a:spcBef>
                <a:spcPts val="0"/>
              </a:spcBef>
              <a:buClr>
                <a:schemeClr val="dk2"/>
              </a:buClr>
              <a:buSzPct val="100000"/>
              <a:defRPr sz="3000">
                <a:solidFill>
                  <a:schemeClr val="dk2"/>
                </a:solidFill>
              </a:defRPr>
            </a:lvl6pPr>
            <a:lvl7pPr lvl="6">
              <a:spcBef>
                <a:spcPts val="0"/>
              </a:spcBef>
              <a:buClr>
                <a:schemeClr val="dk2"/>
              </a:buClr>
              <a:buSzPct val="100000"/>
              <a:defRPr sz="3000">
                <a:solidFill>
                  <a:schemeClr val="dk2"/>
                </a:solidFill>
              </a:defRPr>
            </a:lvl7pPr>
            <a:lvl8pPr lvl="7">
              <a:spcBef>
                <a:spcPts val="0"/>
              </a:spcBef>
              <a:buClr>
                <a:schemeClr val="dk2"/>
              </a:buClr>
              <a:buSzPct val="100000"/>
              <a:defRPr sz="3000">
                <a:solidFill>
                  <a:schemeClr val="dk2"/>
                </a:solidFill>
              </a:defRPr>
            </a:lvl8pPr>
            <a:lvl9pPr lvl="8">
              <a:spcBef>
                <a:spcPts val="0"/>
              </a:spcBef>
              <a:buClr>
                <a:schemeClr val="dk2"/>
              </a:buClr>
              <a:buSzPct val="100000"/>
              <a:defRPr sz="3000">
                <a:solidFill>
                  <a:schemeClr val="dk2"/>
                </a:solidFill>
              </a:defRPr>
            </a:lvl9pPr>
          </a:lstStyle>
          <a:p/>
        </p:txBody>
      </p:sp>
      <p:sp>
        <p:nvSpPr>
          <p:cNvPr id="96" name="Shape 96"/>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97" name="Shape 97"/>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1">
    <p:spTree>
      <p:nvGrpSpPr>
        <p:cNvPr id="99" name="Shape 99"/>
        <p:cNvGrpSpPr/>
        <p:nvPr/>
      </p:nvGrpSpPr>
      <p:grpSpPr>
        <a:xfrm>
          <a:off x="0" y="0"/>
          <a:ext cx="0" cy="0"/>
          <a:chOff x="0" y="0"/>
          <a:chExt cx="0" cy="0"/>
        </a:xfrm>
      </p:grpSpPr>
      <p:pic>
        <p:nvPicPr>
          <p:cNvPr descr="Side view of hands writing in a notebook at a cafe" id="100" name="Shape 100"/>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Shape 101"/>
          <p:cNvSpPr/>
          <p:nvPr/>
        </p:nvSpPr>
        <p:spPr>
          <a:xfrm>
            <a:off x="1650" y="0"/>
            <a:ext cx="4568700" cy="5143500"/>
          </a:xfrm>
          <a:prstGeom prst="rect">
            <a:avLst/>
          </a:prstGeom>
          <a:solidFill>
            <a:srgbClr val="178D7D">
              <a:alpha val="68080"/>
            </a:srgbClr>
          </a:solidFill>
          <a:ln>
            <a:noFill/>
          </a:ln>
        </p:spPr>
        <p:txBody>
          <a:bodyPr anchorCtr="0" anchor="ctr" bIns="91425" lIns="91425" rIns="91425" wrap="square" tIns="91425">
            <a:noAutofit/>
          </a:bodyPr>
          <a:lstStyle/>
          <a:p>
            <a:pPr lvl="0">
              <a:spcBef>
                <a:spcPts val="0"/>
              </a:spcBef>
              <a:buNone/>
            </a:pPr>
            <a:r>
              <a:t/>
            </a:r>
            <a:endParaRPr/>
          </a:p>
        </p:txBody>
      </p:sp>
      <p:grpSp>
        <p:nvGrpSpPr>
          <p:cNvPr id="102" name="Shape 102"/>
          <p:cNvGrpSpPr/>
          <p:nvPr/>
        </p:nvGrpSpPr>
        <p:grpSpPr>
          <a:xfrm>
            <a:off x="830392" y="1191256"/>
            <a:ext cx="745763" cy="45826"/>
            <a:chOff x="4580561" y="2589004"/>
            <a:chExt cx="1064464" cy="25200"/>
          </a:xfrm>
        </p:grpSpPr>
        <p:sp>
          <p:nvSpPr>
            <p:cNvPr id="103" name="Shape 103"/>
            <p:cNvSpPr/>
            <p:nvPr/>
          </p:nvSpPr>
          <p:spPr>
            <a:xfrm rot="-5400000">
              <a:off x="5366325" y="2335504"/>
              <a:ext cx="25200" cy="5322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04" name="Shape 104"/>
            <p:cNvSpPr/>
            <p:nvPr/>
          </p:nvSpPr>
          <p:spPr>
            <a:xfrm rot="-5400000">
              <a:off x="4836311" y="2333254"/>
              <a:ext cx="25200" cy="5367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grpSp>
      <p:sp>
        <p:nvSpPr>
          <p:cNvPr id="105" name="Shape 105"/>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rgbClr val="FFFFFF"/>
              </a:buClr>
              <a:buSzPct val="100000"/>
              <a:defRPr sz="3000">
                <a:solidFill>
                  <a:srgbClr val="FFFFFF"/>
                </a:solidFill>
              </a:defRPr>
            </a:lvl1pPr>
            <a:lvl2pPr lvl="1">
              <a:spcBef>
                <a:spcPts val="0"/>
              </a:spcBef>
              <a:buClr>
                <a:srgbClr val="FFFFFF"/>
              </a:buClr>
              <a:buSzPct val="100000"/>
              <a:defRPr sz="3000">
                <a:solidFill>
                  <a:srgbClr val="FFFFFF"/>
                </a:solidFill>
              </a:defRPr>
            </a:lvl2pPr>
            <a:lvl3pPr lvl="2">
              <a:spcBef>
                <a:spcPts val="0"/>
              </a:spcBef>
              <a:buClr>
                <a:srgbClr val="FFFFFF"/>
              </a:buClr>
              <a:buSzPct val="100000"/>
              <a:defRPr sz="3000">
                <a:solidFill>
                  <a:srgbClr val="FFFFFF"/>
                </a:solidFill>
              </a:defRPr>
            </a:lvl3pPr>
            <a:lvl4pPr lvl="3">
              <a:spcBef>
                <a:spcPts val="0"/>
              </a:spcBef>
              <a:buClr>
                <a:srgbClr val="FFFFFF"/>
              </a:buClr>
              <a:buSzPct val="100000"/>
              <a:defRPr sz="3000">
                <a:solidFill>
                  <a:srgbClr val="FFFFFF"/>
                </a:solidFill>
              </a:defRPr>
            </a:lvl4pPr>
            <a:lvl5pPr lvl="4">
              <a:spcBef>
                <a:spcPts val="0"/>
              </a:spcBef>
              <a:buClr>
                <a:srgbClr val="FFFFFF"/>
              </a:buClr>
              <a:buSzPct val="100000"/>
              <a:defRPr sz="3000">
                <a:solidFill>
                  <a:srgbClr val="FFFFFF"/>
                </a:solidFill>
              </a:defRPr>
            </a:lvl5pPr>
            <a:lvl6pPr lvl="5">
              <a:spcBef>
                <a:spcPts val="0"/>
              </a:spcBef>
              <a:buClr>
                <a:srgbClr val="FFFFFF"/>
              </a:buClr>
              <a:buSzPct val="100000"/>
              <a:defRPr sz="3000">
                <a:solidFill>
                  <a:srgbClr val="FFFFFF"/>
                </a:solidFill>
              </a:defRPr>
            </a:lvl6pPr>
            <a:lvl7pPr lvl="6">
              <a:spcBef>
                <a:spcPts val="0"/>
              </a:spcBef>
              <a:buClr>
                <a:srgbClr val="FFFFFF"/>
              </a:buClr>
              <a:buSzPct val="100000"/>
              <a:defRPr sz="3000">
                <a:solidFill>
                  <a:srgbClr val="FFFFFF"/>
                </a:solidFill>
              </a:defRPr>
            </a:lvl7pPr>
            <a:lvl8pPr lvl="7">
              <a:spcBef>
                <a:spcPts val="0"/>
              </a:spcBef>
              <a:buClr>
                <a:srgbClr val="FFFFFF"/>
              </a:buClr>
              <a:buSzPct val="100000"/>
              <a:defRPr sz="3000">
                <a:solidFill>
                  <a:srgbClr val="FFFFFF"/>
                </a:solidFill>
              </a:defRPr>
            </a:lvl8pPr>
            <a:lvl9pPr lvl="8">
              <a:spcBef>
                <a:spcPts val="0"/>
              </a:spcBef>
              <a:buClr>
                <a:srgbClr val="FFFFFF"/>
              </a:buClr>
              <a:buSzPct val="100000"/>
              <a:defRPr sz="3000">
                <a:solidFill>
                  <a:srgbClr val="FFFFFF"/>
                </a:solidFill>
              </a:defRPr>
            </a:lvl9pPr>
          </a:lstStyle>
          <a:p/>
        </p:txBody>
      </p:sp>
      <p:sp>
        <p:nvSpPr>
          <p:cNvPr id="106" name="Shape 106"/>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Clr>
                <a:srgbClr val="FFFFFF"/>
              </a:buClr>
              <a:buSzPct val="100000"/>
              <a:buNone/>
              <a:defRPr sz="1600">
                <a:solidFill>
                  <a:srgbClr val="FFFFFF"/>
                </a:solidFill>
              </a:defRPr>
            </a:lvl1pPr>
            <a:lvl2pPr lvl="1">
              <a:lnSpc>
                <a:spcPct val="100000"/>
              </a:lnSpc>
              <a:spcBef>
                <a:spcPts val="0"/>
              </a:spcBef>
              <a:spcAft>
                <a:spcPts val="0"/>
              </a:spcAft>
              <a:buClr>
                <a:srgbClr val="FFFFFF"/>
              </a:buClr>
              <a:buSzPct val="100000"/>
              <a:buNone/>
              <a:defRPr sz="1600">
                <a:solidFill>
                  <a:srgbClr val="FFFFFF"/>
                </a:solidFill>
              </a:defRPr>
            </a:lvl2pPr>
            <a:lvl3pPr lvl="2">
              <a:lnSpc>
                <a:spcPct val="100000"/>
              </a:lnSpc>
              <a:spcBef>
                <a:spcPts val="0"/>
              </a:spcBef>
              <a:spcAft>
                <a:spcPts val="0"/>
              </a:spcAft>
              <a:buClr>
                <a:srgbClr val="FFFFFF"/>
              </a:buClr>
              <a:buSzPct val="100000"/>
              <a:buNone/>
              <a:defRPr sz="1600">
                <a:solidFill>
                  <a:srgbClr val="FFFFFF"/>
                </a:solidFill>
              </a:defRPr>
            </a:lvl3pPr>
            <a:lvl4pPr lvl="3">
              <a:lnSpc>
                <a:spcPct val="100000"/>
              </a:lnSpc>
              <a:spcBef>
                <a:spcPts val="0"/>
              </a:spcBef>
              <a:spcAft>
                <a:spcPts val="0"/>
              </a:spcAft>
              <a:buClr>
                <a:srgbClr val="FFFFFF"/>
              </a:buClr>
              <a:buSzPct val="100000"/>
              <a:buNone/>
              <a:defRPr sz="1600">
                <a:solidFill>
                  <a:srgbClr val="FFFFFF"/>
                </a:solidFill>
              </a:defRPr>
            </a:lvl4pPr>
            <a:lvl5pPr lvl="4">
              <a:lnSpc>
                <a:spcPct val="100000"/>
              </a:lnSpc>
              <a:spcBef>
                <a:spcPts val="0"/>
              </a:spcBef>
              <a:spcAft>
                <a:spcPts val="0"/>
              </a:spcAft>
              <a:buClr>
                <a:srgbClr val="FFFFFF"/>
              </a:buClr>
              <a:buSzPct val="100000"/>
              <a:buNone/>
              <a:defRPr sz="1600">
                <a:solidFill>
                  <a:srgbClr val="FFFFFF"/>
                </a:solidFill>
              </a:defRPr>
            </a:lvl5pPr>
            <a:lvl6pPr lvl="5">
              <a:lnSpc>
                <a:spcPct val="100000"/>
              </a:lnSpc>
              <a:spcBef>
                <a:spcPts val="0"/>
              </a:spcBef>
              <a:spcAft>
                <a:spcPts val="0"/>
              </a:spcAft>
              <a:buClr>
                <a:srgbClr val="FFFFFF"/>
              </a:buClr>
              <a:buSzPct val="100000"/>
              <a:buNone/>
              <a:defRPr sz="1600">
                <a:solidFill>
                  <a:srgbClr val="FFFFFF"/>
                </a:solidFill>
              </a:defRPr>
            </a:lvl6pPr>
            <a:lvl7pPr lvl="6">
              <a:lnSpc>
                <a:spcPct val="100000"/>
              </a:lnSpc>
              <a:spcBef>
                <a:spcPts val="0"/>
              </a:spcBef>
              <a:spcAft>
                <a:spcPts val="0"/>
              </a:spcAft>
              <a:buClr>
                <a:srgbClr val="FFFFFF"/>
              </a:buClr>
              <a:buSzPct val="100000"/>
              <a:buNone/>
              <a:defRPr sz="1600">
                <a:solidFill>
                  <a:srgbClr val="FFFFFF"/>
                </a:solidFill>
              </a:defRPr>
            </a:lvl7pPr>
            <a:lvl8pPr lvl="7">
              <a:lnSpc>
                <a:spcPct val="100000"/>
              </a:lnSpc>
              <a:spcBef>
                <a:spcPts val="0"/>
              </a:spcBef>
              <a:spcAft>
                <a:spcPts val="0"/>
              </a:spcAft>
              <a:buClr>
                <a:srgbClr val="FFFFFF"/>
              </a:buClr>
              <a:buSzPct val="100000"/>
              <a:buNone/>
              <a:defRPr sz="1600">
                <a:solidFill>
                  <a:srgbClr val="FFFFFF"/>
                </a:solidFill>
              </a:defRPr>
            </a:lvl8pPr>
            <a:lvl9pPr lvl="8">
              <a:lnSpc>
                <a:spcPct val="100000"/>
              </a:lnSpc>
              <a:spcBef>
                <a:spcPts val="0"/>
              </a:spcBef>
              <a:spcAft>
                <a:spcPts val="0"/>
              </a:spcAft>
              <a:buClr>
                <a:srgbClr val="FFFFFF"/>
              </a:buClr>
              <a:buSzPct val="100000"/>
              <a:buNone/>
              <a:defRPr sz="1600">
                <a:solidFill>
                  <a:srgbClr val="FFFFFF"/>
                </a:solidFill>
              </a:defRPr>
            </a:lvl9pPr>
          </a:lstStyle>
          <a:p/>
        </p:txBody>
      </p:sp>
      <p:sp>
        <p:nvSpPr>
          <p:cNvPr id="107" name="Shape 107"/>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8" name="Shape 108"/>
          <p:cNvSpPr txBox="1"/>
          <p:nvPr>
            <p:ph idx="12" type="sldNum"/>
          </p:nvPr>
        </p:nvSpPr>
        <p:spPr>
          <a:xfrm>
            <a:off x="8536300" y="474985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1 2">
    <p:spTree>
      <p:nvGrpSpPr>
        <p:cNvPr id="109" name="Shape 109"/>
        <p:cNvGrpSpPr/>
        <p:nvPr/>
      </p:nvGrpSpPr>
      <p:grpSpPr>
        <a:xfrm>
          <a:off x="0" y="0"/>
          <a:ext cx="0" cy="0"/>
          <a:chOff x="0" y="0"/>
          <a:chExt cx="0" cy="0"/>
        </a:xfrm>
      </p:grpSpPr>
      <p:pic>
        <p:nvPicPr>
          <p:cNvPr id="110" name="Shape 110"/>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Shape 111"/>
          <p:cNvSpPr/>
          <p:nvPr/>
        </p:nvSpPr>
        <p:spPr>
          <a:xfrm>
            <a:off x="-75" y="0"/>
            <a:ext cx="4572000" cy="5143500"/>
          </a:xfrm>
          <a:prstGeom prst="rect">
            <a:avLst/>
          </a:prstGeom>
          <a:solidFill>
            <a:srgbClr val="178D7D">
              <a:alpha val="68080"/>
            </a:srgbClr>
          </a:solidFill>
          <a:ln>
            <a:noFill/>
          </a:ln>
        </p:spPr>
        <p:txBody>
          <a:bodyPr anchorCtr="0" anchor="ctr" bIns="91425" lIns="91425" rIns="91425" wrap="square" tIns="91425">
            <a:noAutofit/>
          </a:bodyPr>
          <a:lstStyle/>
          <a:p>
            <a:pPr lvl="0">
              <a:spcBef>
                <a:spcPts val="0"/>
              </a:spcBef>
              <a:buNone/>
            </a:pPr>
            <a:r>
              <a:t/>
            </a:r>
            <a:endParaRPr/>
          </a:p>
        </p:txBody>
      </p:sp>
      <p:grpSp>
        <p:nvGrpSpPr>
          <p:cNvPr id="112" name="Shape 112"/>
          <p:cNvGrpSpPr/>
          <p:nvPr/>
        </p:nvGrpSpPr>
        <p:grpSpPr>
          <a:xfrm>
            <a:off x="830392" y="1191256"/>
            <a:ext cx="745763" cy="45826"/>
            <a:chOff x="4580561" y="2589004"/>
            <a:chExt cx="1064464" cy="25200"/>
          </a:xfrm>
        </p:grpSpPr>
        <p:sp>
          <p:nvSpPr>
            <p:cNvPr id="113" name="Shape 113"/>
            <p:cNvSpPr/>
            <p:nvPr/>
          </p:nvSpPr>
          <p:spPr>
            <a:xfrm rot="-5400000">
              <a:off x="5366325" y="2335504"/>
              <a:ext cx="25200" cy="5322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rot="-5400000">
              <a:off x="4836311" y="2333254"/>
              <a:ext cx="25200" cy="5367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grpSp>
      <p:sp>
        <p:nvSpPr>
          <p:cNvPr id="115" name="Shape 115"/>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rgbClr val="FFFFFF"/>
              </a:buClr>
              <a:buSzPct val="100000"/>
              <a:defRPr sz="3000">
                <a:solidFill>
                  <a:srgbClr val="FFFFFF"/>
                </a:solidFill>
              </a:defRPr>
            </a:lvl1pPr>
            <a:lvl2pPr lvl="1">
              <a:spcBef>
                <a:spcPts val="0"/>
              </a:spcBef>
              <a:buClr>
                <a:srgbClr val="FFFFFF"/>
              </a:buClr>
              <a:buSzPct val="100000"/>
              <a:defRPr sz="3000">
                <a:solidFill>
                  <a:srgbClr val="FFFFFF"/>
                </a:solidFill>
              </a:defRPr>
            </a:lvl2pPr>
            <a:lvl3pPr lvl="2">
              <a:spcBef>
                <a:spcPts val="0"/>
              </a:spcBef>
              <a:buClr>
                <a:srgbClr val="FFFFFF"/>
              </a:buClr>
              <a:buSzPct val="100000"/>
              <a:defRPr sz="3000">
                <a:solidFill>
                  <a:srgbClr val="FFFFFF"/>
                </a:solidFill>
              </a:defRPr>
            </a:lvl3pPr>
            <a:lvl4pPr lvl="3">
              <a:spcBef>
                <a:spcPts val="0"/>
              </a:spcBef>
              <a:buClr>
                <a:srgbClr val="FFFFFF"/>
              </a:buClr>
              <a:buSzPct val="100000"/>
              <a:defRPr sz="3000">
                <a:solidFill>
                  <a:srgbClr val="FFFFFF"/>
                </a:solidFill>
              </a:defRPr>
            </a:lvl4pPr>
            <a:lvl5pPr lvl="4">
              <a:spcBef>
                <a:spcPts val="0"/>
              </a:spcBef>
              <a:buClr>
                <a:srgbClr val="FFFFFF"/>
              </a:buClr>
              <a:buSzPct val="100000"/>
              <a:defRPr sz="3000">
                <a:solidFill>
                  <a:srgbClr val="FFFFFF"/>
                </a:solidFill>
              </a:defRPr>
            </a:lvl5pPr>
            <a:lvl6pPr lvl="5">
              <a:spcBef>
                <a:spcPts val="0"/>
              </a:spcBef>
              <a:buClr>
                <a:srgbClr val="FFFFFF"/>
              </a:buClr>
              <a:buSzPct val="100000"/>
              <a:defRPr sz="3000">
                <a:solidFill>
                  <a:srgbClr val="FFFFFF"/>
                </a:solidFill>
              </a:defRPr>
            </a:lvl6pPr>
            <a:lvl7pPr lvl="6">
              <a:spcBef>
                <a:spcPts val="0"/>
              </a:spcBef>
              <a:buClr>
                <a:srgbClr val="FFFFFF"/>
              </a:buClr>
              <a:buSzPct val="100000"/>
              <a:defRPr sz="3000">
                <a:solidFill>
                  <a:srgbClr val="FFFFFF"/>
                </a:solidFill>
              </a:defRPr>
            </a:lvl7pPr>
            <a:lvl8pPr lvl="7">
              <a:spcBef>
                <a:spcPts val="0"/>
              </a:spcBef>
              <a:buClr>
                <a:srgbClr val="FFFFFF"/>
              </a:buClr>
              <a:buSzPct val="100000"/>
              <a:defRPr sz="3000">
                <a:solidFill>
                  <a:srgbClr val="FFFFFF"/>
                </a:solidFill>
              </a:defRPr>
            </a:lvl8pPr>
            <a:lvl9pPr lvl="8">
              <a:spcBef>
                <a:spcPts val="0"/>
              </a:spcBef>
              <a:buClr>
                <a:srgbClr val="FFFFFF"/>
              </a:buClr>
              <a:buSzPct val="100000"/>
              <a:defRPr sz="3000">
                <a:solidFill>
                  <a:srgbClr val="FFFFFF"/>
                </a:solidFill>
              </a:defRPr>
            </a:lvl9pPr>
          </a:lstStyle>
          <a:p/>
        </p:txBody>
      </p:sp>
      <p:sp>
        <p:nvSpPr>
          <p:cNvPr id="116" name="Shape 116"/>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Clr>
                <a:srgbClr val="FFFFFF"/>
              </a:buClr>
              <a:buSzPct val="100000"/>
              <a:buNone/>
              <a:defRPr sz="1600">
                <a:solidFill>
                  <a:srgbClr val="FFFFFF"/>
                </a:solidFill>
              </a:defRPr>
            </a:lvl1pPr>
            <a:lvl2pPr lvl="1">
              <a:lnSpc>
                <a:spcPct val="100000"/>
              </a:lnSpc>
              <a:spcBef>
                <a:spcPts val="0"/>
              </a:spcBef>
              <a:spcAft>
                <a:spcPts val="0"/>
              </a:spcAft>
              <a:buClr>
                <a:srgbClr val="FFFFFF"/>
              </a:buClr>
              <a:buSzPct val="100000"/>
              <a:buNone/>
              <a:defRPr sz="1600">
                <a:solidFill>
                  <a:srgbClr val="FFFFFF"/>
                </a:solidFill>
              </a:defRPr>
            </a:lvl2pPr>
            <a:lvl3pPr lvl="2">
              <a:lnSpc>
                <a:spcPct val="100000"/>
              </a:lnSpc>
              <a:spcBef>
                <a:spcPts val="0"/>
              </a:spcBef>
              <a:spcAft>
                <a:spcPts val="0"/>
              </a:spcAft>
              <a:buClr>
                <a:srgbClr val="FFFFFF"/>
              </a:buClr>
              <a:buSzPct val="100000"/>
              <a:buNone/>
              <a:defRPr sz="1600">
                <a:solidFill>
                  <a:srgbClr val="FFFFFF"/>
                </a:solidFill>
              </a:defRPr>
            </a:lvl3pPr>
            <a:lvl4pPr lvl="3">
              <a:lnSpc>
                <a:spcPct val="100000"/>
              </a:lnSpc>
              <a:spcBef>
                <a:spcPts val="0"/>
              </a:spcBef>
              <a:spcAft>
                <a:spcPts val="0"/>
              </a:spcAft>
              <a:buClr>
                <a:srgbClr val="FFFFFF"/>
              </a:buClr>
              <a:buSzPct val="100000"/>
              <a:buNone/>
              <a:defRPr sz="1600">
                <a:solidFill>
                  <a:srgbClr val="FFFFFF"/>
                </a:solidFill>
              </a:defRPr>
            </a:lvl4pPr>
            <a:lvl5pPr lvl="4">
              <a:lnSpc>
                <a:spcPct val="100000"/>
              </a:lnSpc>
              <a:spcBef>
                <a:spcPts val="0"/>
              </a:spcBef>
              <a:spcAft>
                <a:spcPts val="0"/>
              </a:spcAft>
              <a:buClr>
                <a:srgbClr val="FFFFFF"/>
              </a:buClr>
              <a:buSzPct val="100000"/>
              <a:buNone/>
              <a:defRPr sz="1600">
                <a:solidFill>
                  <a:srgbClr val="FFFFFF"/>
                </a:solidFill>
              </a:defRPr>
            </a:lvl5pPr>
            <a:lvl6pPr lvl="5">
              <a:lnSpc>
                <a:spcPct val="100000"/>
              </a:lnSpc>
              <a:spcBef>
                <a:spcPts val="0"/>
              </a:spcBef>
              <a:spcAft>
                <a:spcPts val="0"/>
              </a:spcAft>
              <a:buClr>
                <a:srgbClr val="FFFFFF"/>
              </a:buClr>
              <a:buSzPct val="100000"/>
              <a:buNone/>
              <a:defRPr sz="1600">
                <a:solidFill>
                  <a:srgbClr val="FFFFFF"/>
                </a:solidFill>
              </a:defRPr>
            </a:lvl6pPr>
            <a:lvl7pPr lvl="6">
              <a:lnSpc>
                <a:spcPct val="100000"/>
              </a:lnSpc>
              <a:spcBef>
                <a:spcPts val="0"/>
              </a:spcBef>
              <a:spcAft>
                <a:spcPts val="0"/>
              </a:spcAft>
              <a:buClr>
                <a:srgbClr val="FFFFFF"/>
              </a:buClr>
              <a:buSzPct val="100000"/>
              <a:buNone/>
              <a:defRPr sz="1600">
                <a:solidFill>
                  <a:srgbClr val="FFFFFF"/>
                </a:solidFill>
              </a:defRPr>
            </a:lvl7pPr>
            <a:lvl8pPr lvl="7">
              <a:lnSpc>
                <a:spcPct val="100000"/>
              </a:lnSpc>
              <a:spcBef>
                <a:spcPts val="0"/>
              </a:spcBef>
              <a:spcAft>
                <a:spcPts val="0"/>
              </a:spcAft>
              <a:buClr>
                <a:srgbClr val="FFFFFF"/>
              </a:buClr>
              <a:buSzPct val="100000"/>
              <a:buNone/>
              <a:defRPr sz="1600">
                <a:solidFill>
                  <a:srgbClr val="FFFFFF"/>
                </a:solidFill>
              </a:defRPr>
            </a:lvl8pPr>
            <a:lvl9pPr lvl="8">
              <a:lnSpc>
                <a:spcPct val="100000"/>
              </a:lnSpc>
              <a:spcBef>
                <a:spcPts val="0"/>
              </a:spcBef>
              <a:spcAft>
                <a:spcPts val="0"/>
              </a:spcAft>
              <a:buClr>
                <a:srgbClr val="FFFFFF"/>
              </a:buClr>
              <a:buSzPct val="100000"/>
              <a:buNone/>
              <a:defRPr sz="1600">
                <a:solidFill>
                  <a:srgbClr val="FFFFFF"/>
                </a:solidFill>
              </a:defRPr>
            </a:lvl9pPr>
          </a:lstStyle>
          <a:p/>
        </p:txBody>
      </p:sp>
      <p:sp>
        <p:nvSpPr>
          <p:cNvPr id="117" name="Shape 117"/>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8" name="Shape 11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19" name="Shape 119"/>
        <p:cNvGrpSpPr/>
        <p:nvPr/>
      </p:nvGrpSpPr>
      <p:grpSpPr>
        <a:xfrm>
          <a:off x="0" y="0"/>
          <a:ext cx="0" cy="0"/>
          <a:chOff x="0" y="0"/>
          <a:chExt cx="0" cy="0"/>
        </a:xfrm>
      </p:grpSpPr>
      <p:sp>
        <p:nvSpPr>
          <p:cNvPr id="120" name="Shape 120"/>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21" name="Shape 12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122" name="Shape 122"/>
        <p:cNvGrpSpPr/>
        <p:nvPr/>
      </p:nvGrpSpPr>
      <p:grpSpPr>
        <a:xfrm>
          <a:off x="0" y="0"/>
          <a:ext cx="0" cy="0"/>
          <a:chOff x="0" y="0"/>
          <a:chExt cx="0" cy="0"/>
        </a:xfrm>
      </p:grpSpPr>
      <p:grpSp>
        <p:nvGrpSpPr>
          <p:cNvPr id="123" name="Shape 123"/>
          <p:cNvGrpSpPr/>
          <p:nvPr/>
        </p:nvGrpSpPr>
        <p:grpSpPr>
          <a:xfrm>
            <a:off x="830392" y="4169130"/>
            <a:ext cx="745763" cy="45826"/>
            <a:chOff x="4580561" y="2589004"/>
            <a:chExt cx="1064464" cy="25200"/>
          </a:xfrm>
        </p:grpSpPr>
        <p:sp>
          <p:nvSpPr>
            <p:cNvPr id="124" name="Shape 124"/>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25" name="Shape 125"/>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126" name="Shape 126"/>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127" name="Shape 127"/>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128" name="Shape 12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9" name="Shape 129"/>
        <p:cNvGrpSpPr/>
        <p:nvPr/>
      </p:nvGrpSpPr>
      <p:grpSpPr>
        <a:xfrm>
          <a:off x="0" y="0"/>
          <a:ext cx="0" cy="0"/>
          <a:chOff x="0" y="0"/>
          <a:chExt cx="0" cy="0"/>
        </a:xfrm>
      </p:grpSpPr>
      <p:sp>
        <p:nvSpPr>
          <p:cNvPr id="130" name="Shape 1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1">
    <p:bg>
      <p:bgPr>
        <a:solidFill>
          <a:schemeClr val="lt2"/>
        </a:solidFill>
      </p:bgPr>
    </p:bg>
    <p:spTree>
      <p:nvGrpSpPr>
        <p:cNvPr id="17" name="Shape 17"/>
        <p:cNvGrpSpPr/>
        <p:nvPr/>
      </p:nvGrpSpPr>
      <p:grpSpPr>
        <a:xfrm>
          <a:off x="0" y="0"/>
          <a:ext cx="0" cy="0"/>
          <a:chOff x="0" y="0"/>
          <a:chExt cx="0" cy="0"/>
        </a:xfrm>
      </p:grpSpPr>
      <p:sp>
        <p:nvSpPr>
          <p:cNvPr id="18" name="Shape 18"/>
          <p:cNvSpPr txBox="1"/>
          <p:nvPr>
            <p:ph type="ctrTitle"/>
          </p:nvPr>
        </p:nvSpPr>
        <p:spPr>
          <a:xfrm>
            <a:off x="729450" y="1322450"/>
            <a:ext cx="3787800" cy="1988100"/>
          </a:xfrm>
          <a:prstGeom prst="rect">
            <a:avLst/>
          </a:prstGeom>
        </p:spPr>
        <p:txBody>
          <a:bodyPr anchorCtr="0" anchor="t" bIns="91425" lIns="91425" rIns="91425" wrap="square" tIns="91425"/>
          <a:lstStyle>
            <a:lvl1pPr lvl="0">
              <a:spcBef>
                <a:spcPts val="0"/>
              </a:spcBef>
              <a:buClr>
                <a:schemeClr val="dk2"/>
              </a:buClr>
              <a:buSzPct val="100000"/>
              <a:defRPr sz="4000">
                <a:solidFill>
                  <a:schemeClr val="dk2"/>
                </a:solidFill>
              </a:defRPr>
            </a:lvl1pPr>
            <a:lvl2pPr lvl="1">
              <a:spcBef>
                <a:spcPts val="0"/>
              </a:spcBef>
              <a:buClr>
                <a:schemeClr val="dk2"/>
              </a:buClr>
              <a:buSzPct val="100000"/>
              <a:defRPr sz="4000">
                <a:solidFill>
                  <a:schemeClr val="dk2"/>
                </a:solidFill>
              </a:defRPr>
            </a:lvl2pPr>
            <a:lvl3pPr lvl="2">
              <a:spcBef>
                <a:spcPts val="0"/>
              </a:spcBef>
              <a:buClr>
                <a:schemeClr val="dk2"/>
              </a:buClr>
              <a:buSzPct val="100000"/>
              <a:defRPr sz="4000">
                <a:solidFill>
                  <a:schemeClr val="dk2"/>
                </a:solidFill>
              </a:defRPr>
            </a:lvl3pPr>
            <a:lvl4pPr lvl="3">
              <a:spcBef>
                <a:spcPts val="0"/>
              </a:spcBef>
              <a:buClr>
                <a:schemeClr val="dk2"/>
              </a:buClr>
              <a:buSzPct val="100000"/>
              <a:defRPr sz="4000">
                <a:solidFill>
                  <a:schemeClr val="dk2"/>
                </a:solidFill>
              </a:defRPr>
            </a:lvl4pPr>
            <a:lvl5pPr lvl="4">
              <a:spcBef>
                <a:spcPts val="0"/>
              </a:spcBef>
              <a:buClr>
                <a:schemeClr val="dk2"/>
              </a:buClr>
              <a:buSzPct val="100000"/>
              <a:defRPr sz="4000">
                <a:solidFill>
                  <a:schemeClr val="dk2"/>
                </a:solidFill>
              </a:defRPr>
            </a:lvl5pPr>
            <a:lvl6pPr lvl="5">
              <a:spcBef>
                <a:spcPts val="0"/>
              </a:spcBef>
              <a:buClr>
                <a:schemeClr val="dk2"/>
              </a:buClr>
              <a:buSzPct val="100000"/>
              <a:defRPr sz="4000">
                <a:solidFill>
                  <a:schemeClr val="dk2"/>
                </a:solidFill>
              </a:defRPr>
            </a:lvl6pPr>
            <a:lvl7pPr lvl="6">
              <a:spcBef>
                <a:spcPts val="0"/>
              </a:spcBef>
              <a:buClr>
                <a:schemeClr val="dk2"/>
              </a:buClr>
              <a:buSzPct val="100000"/>
              <a:defRPr sz="4000">
                <a:solidFill>
                  <a:schemeClr val="dk2"/>
                </a:solidFill>
              </a:defRPr>
            </a:lvl7pPr>
            <a:lvl8pPr lvl="7">
              <a:spcBef>
                <a:spcPts val="0"/>
              </a:spcBef>
              <a:buClr>
                <a:schemeClr val="dk2"/>
              </a:buClr>
              <a:buSzPct val="100000"/>
              <a:defRPr sz="4000">
                <a:solidFill>
                  <a:schemeClr val="dk2"/>
                </a:solidFill>
              </a:defRPr>
            </a:lvl8pPr>
            <a:lvl9pPr lvl="8">
              <a:spcBef>
                <a:spcPts val="0"/>
              </a:spcBef>
              <a:buClr>
                <a:schemeClr val="dk2"/>
              </a:buClr>
              <a:buSzPct val="100000"/>
              <a:defRPr sz="4000">
                <a:solidFill>
                  <a:schemeClr val="dk2"/>
                </a:solidFill>
              </a:defRPr>
            </a:lvl9pPr>
          </a:lstStyle>
          <a:p/>
        </p:txBody>
      </p:sp>
      <p:sp>
        <p:nvSpPr>
          <p:cNvPr id="19" name="Shape 19"/>
          <p:cNvSpPr txBox="1"/>
          <p:nvPr>
            <p:ph idx="1" type="subTitle"/>
          </p:nvPr>
        </p:nvSpPr>
        <p:spPr>
          <a:xfrm>
            <a:off x="729595" y="3401500"/>
            <a:ext cx="37878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20" name="Shape 2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grpSp>
        <p:nvGrpSpPr>
          <p:cNvPr id="21" name="Shape 21"/>
          <p:cNvGrpSpPr/>
          <p:nvPr/>
        </p:nvGrpSpPr>
        <p:grpSpPr>
          <a:xfrm>
            <a:off x="830392" y="1191256"/>
            <a:ext cx="745763" cy="45826"/>
            <a:chOff x="4580561" y="2589004"/>
            <a:chExt cx="1064464" cy="25200"/>
          </a:xfrm>
        </p:grpSpPr>
        <p:sp>
          <p:nvSpPr>
            <p:cNvPr id="22" name="Shape 2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4" name="Shape 24"/>
          <p:cNvSpPr/>
          <p:nvPr/>
        </p:nvSpPr>
        <p:spPr>
          <a:xfrm>
            <a:off x="0" y="1"/>
            <a:ext cx="9144000" cy="4671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5063224" y="1313339"/>
            <a:ext cx="3459829" cy="2670551"/>
            <a:chOff x="3553042" y="1657806"/>
            <a:chExt cx="3461100" cy="2671532"/>
          </a:xfrm>
        </p:grpSpPr>
        <p:sp>
          <p:nvSpPr>
            <p:cNvPr id="26" name="Shape 26"/>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a:off x="4926950" y="3681915"/>
              <a:ext cx="42900" cy="594300"/>
            </a:xfrm>
            <a:prstGeom prst="rect">
              <a:avLst/>
            </a:prstGeom>
            <a:solidFill>
              <a:srgbClr val="999999"/>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rIns="91425" wrap="square" tIns="91425">
              <a:noAutofit/>
            </a:bodyPr>
            <a:lstStyle/>
            <a:p>
              <a:pPr lvl="0">
                <a:spcBef>
                  <a:spcPts val="0"/>
                </a:spcBef>
                <a:buNone/>
              </a:pPr>
              <a:r>
                <a:t/>
              </a:r>
              <a:endParaRPr/>
            </a:p>
          </p:txBody>
        </p:sp>
      </p:grpSp>
      <p:pic>
        <p:nvPicPr>
          <p:cNvPr descr="Component Detail" id="34" name="Shape 34"/>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Shape 35"/>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rIns="91425" wrap="square" tIns="91425">
            <a:noAutofit/>
          </a:bodyPr>
          <a:lstStyle/>
          <a:p>
            <a:pPr lvl="0">
              <a:spcBef>
                <a:spcPts val="0"/>
              </a:spcBef>
              <a:buNone/>
            </a:pPr>
            <a:r>
              <a:t/>
            </a:r>
            <a:endParaRPr/>
          </a:p>
        </p:txBody>
      </p:sp>
      <p:grpSp>
        <p:nvGrpSpPr>
          <p:cNvPr id="36" name="Shape 36"/>
          <p:cNvGrpSpPr/>
          <p:nvPr/>
        </p:nvGrpSpPr>
        <p:grpSpPr>
          <a:xfrm>
            <a:off x="7666681" y="2077877"/>
            <a:ext cx="1148179" cy="2282764"/>
            <a:chOff x="7666681" y="2077877"/>
            <a:chExt cx="1148179" cy="2282764"/>
          </a:xfrm>
        </p:grpSpPr>
        <p:grpSp>
          <p:nvGrpSpPr>
            <p:cNvPr id="37" name="Shape 37"/>
            <p:cNvGrpSpPr/>
            <p:nvPr/>
          </p:nvGrpSpPr>
          <p:grpSpPr>
            <a:xfrm>
              <a:off x="7666681" y="2077877"/>
              <a:ext cx="1148179" cy="2282764"/>
              <a:chOff x="3983627" y="1676395"/>
              <a:chExt cx="1449538" cy="2881914"/>
            </a:xfrm>
          </p:grpSpPr>
          <p:sp>
            <p:nvSpPr>
              <p:cNvPr id="38" name="Shape 38"/>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rIns="91425" wrap="square" tIns="91425">
                <a:noAutofit/>
              </a:bodyPr>
              <a:lstStyle/>
              <a:p>
                <a:pPr lvl="0">
                  <a:spcBef>
                    <a:spcPts val="0"/>
                  </a:spcBef>
                  <a:buNone/>
                </a:pPr>
                <a:r>
                  <a:t/>
                </a:r>
                <a:endParaRPr/>
              </a:p>
            </p:txBody>
          </p:sp>
          <p:sp>
            <p:nvSpPr>
              <p:cNvPr id="40" name="Shape 40"/>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rIns="91425" wrap="square" tIns="91425">
                <a:noAutofit/>
              </a:bodyPr>
              <a:lstStyle/>
              <a:p>
                <a:pPr lvl="0">
                  <a:spcBef>
                    <a:spcPts val="0"/>
                  </a:spcBef>
                  <a:buNone/>
                </a:pPr>
                <a:r>
                  <a:t/>
                </a:r>
                <a:endParaRPr/>
              </a:p>
            </p:txBody>
          </p:sp>
        </p:grpSp>
        <p:pic>
          <p:nvPicPr>
            <p:cNvPr descr="Mobile View" id="41" name="Shape 41"/>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Shape 42"/>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3" name="Shape 43"/>
        <p:cNvGrpSpPr/>
        <p:nvPr/>
      </p:nvGrpSpPr>
      <p:grpSpPr>
        <a:xfrm>
          <a:off x="0" y="0"/>
          <a:ext cx="0" cy="0"/>
          <a:chOff x="0" y="0"/>
          <a:chExt cx="0" cy="0"/>
        </a:xfrm>
      </p:grpSpPr>
      <p:grpSp>
        <p:nvGrpSpPr>
          <p:cNvPr id="44" name="Shape 44"/>
          <p:cNvGrpSpPr/>
          <p:nvPr/>
        </p:nvGrpSpPr>
        <p:grpSpPr>
          <a:xfrm>
            <a:off x="830392" y="1191256"/>
            <a:ext cx="745763" cy="45826"/>
            <a:chOff x="4580561" y="2589004"/>
            <a:chExt cx="1064464" cy="25200"/>
          </a:xfrm>
        </p:grpSpPr>
        <p:sp>
          <p:nvSpPr>
            <p:cNvPr id="45" name="Shape 4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47" name="Shape 47"/>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000">
                <a:solidFill>
                  <a:schemeClr val="lt1"/>
                </a:solidFill>
              </a:defRPr>
            </a:lvl1pPr>
            <a:lvl2pPr lvl="1">
              <a:spcBef>
                <a:spcPts val="0"/>
              </a:spcBef>
              <a:buClr>
                <a:schemeClr val="lt1"/>
              </a:buClr>
              <a:buSzPct val="100000"/>
              <a:defRPr sz="3000">
                <a:solidFill>
                  <a:schemeClr val="lt1"/>
                </a:solidFill>
              </a:defRPr>
            </a:lvl2pPr>
            <a:lvl3pPr lvl="2">
              <a:spcBef>
                <a:spcPts val="0"/>
              </a:spcBef>
              <a:buClr>
                <a:schemeClr val="lt1"/>
              </a:buClr>
              <a:buSzPct val="100000"/>
              <a:defRPr sz="3000">
                <a:solidFill>
                  <a:schemeClr val="lt1"/>
                </a:solidFill>
              </a:defRPr>
            </a:lvl3pPr>
            <a:lvl4pPr lvl="3">
              <a:spcBef>
                <a:spcPts val="0"/>
              </a:spcBef>
              <a:buClr>
                <a:schemeClr val="lt1"/>
              </a:buClr>
              <a:buSzPct val="100000"/>
              <a:defRPr sz="3000">
                <a:solidFill>
                  <a:schemeClr val="lt1"/>
                </a:solidFill>
              </a:defRPr>
            </a:lvl4pPr>
            <a:lvl5pPr lvl="4">
              <a:spcBef>
                <a:spcPts val="0"/>
              </a:spcBef>
              <a:buClr>
                <a:schemeClr val="lt1"/>
              </a:buClr>
              <a:buSzPct val="100000"/>
              <a:defRPr sz="3000">
                <a:solidFill>
                  <a:schemeClr val="lt1"/>
                </a:solidFill>
              </a:defRPr>
            </a:lvl5pPr>
            <a:lvl6pPr lvl="5">
              <a:spcBef>
                <a:spcPts val="0"/>
              </a:spcBef>
              <a:buClr>
                <a:schemeClr val="lt1"/>
              </a:buClr>
              <a:buSzPct val="100000"/>
              <a:defRPr sz="3000">
                <a:solidFill>
                  <a:schemeClr val="lt1"/>
                </a:solidFill>
              </a:defRPr>
            </a:lvl6pPr>
            <a:lvl7pPr lvl="6">
              <a:spcBef>
                <a:spcPts val="0"/>
              </a:spcBef>
              <a:buClr>
                <a:schemeClr val="lt1"/>
              </a:buClr>
              <a:buSzPct val="100000"/>
              <a:defRPr sz="3000">
                <a:solidFill>
                  <a:schemeClr val="lt1"/>
                </a:solidFill>
              </a:defRPr>
            </a:lvl7pPr>
            <a:lvl8pPr lvl="7">
              <a:spcBef>
                <a:spcPts val="0"/>
              </a:spcBef>
              <a:buClr>
                <a:schemeClr val="lt1"/>
              </a:buClr>
              <a:buSzPct val="100000"/>
              <a:defRPr sz="3000">
                <a:solidFill>
                  <a:schemeClr val="lt1"/>
                </a:solidFill>
              </a:defRPr>
            </a:lvl8pPr>
            <a:lvl9pPr lvl="8">
              <a:spcBef>
                <a:spcPts val="0"/>
              </a:spcBef>
              <a:buClr>
                <a:schemeClr val="lt1"/>
              </a:buClr>
              <a:buSzPct val="100000"/>
              <a:defRPr sz="3000">
                <a:solidFill>
                  <a:schemeClr val="lt1"/>
                </a:solidFill>
              </a:defRPr>
            </a:lvl9pPr>
          </a:lstStyle>
          <a:p/>
        </p:txBody>
      </p:sp>
      <p:sp>
        <p:nvSpPr>
          <p:cNvPr id="48" name="Shape 4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9" name="Shape 49"/>
        <p:cNvGrpSpPr/>
        <p:nvPr/>
      </p:nvGrpSpPr>
      <p:grpSpPr>
        <a:xfrm>
          <a:off x="0" y="0"/>
          <a:ext cx="0" cy="0"/>
          <a:chOff x="0" y="0"/>
          <a:chExt cx="0" cy="0"/>
        </a:xfrm>
      </p:grpSpPr>
      <p:sp>
        <p:nvSpPr>
          <p:cNvPr id="50" name="Shape 50"/>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51" name="Shape 51"/>
          <p:cNvGrpSpPr/>
          <p:nvPr/>
        </p:nvGrpSpPr>
        <p:grpSpPr>
          <a:xfrm>
            <a:off x="830392" y="1191256"/>
            <a:ext cx="745763" cy="45826"/>
            <a:chOff x="4580561" y="2589004"/>
            <a:chExt cx="1064464" cy="25200"/>
          </a:xfrm>
        </p:grpSpPr>
        <p:sp>
          <p:nvSpPr>
            <p:cNvPr id="52" name="Shape 5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4" name="Shape 54"/>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3000">
                <a:solidFill>
                  <a:schemeClr val="dk2"/>
                </a:solidFill>
              </a:defRPr>
            </a:lvl1pPr>
            <a:lvl2pPr lvl="1">
              <a:spcBef>
                <a:spcPts val="0"/>
              </a:spcBef>
              <a:buClr>
                <a:schemeClr val="dk2"/>
              </a:buClr>
              <a:buSzPct val="100000"/>
              <a:defRPr sz="3000">
                <a:solidFill>
                  <a:schemeClr val="dk2"/>
                </a:solidFill>
              </a:defRPr>
            </a:lvl2pPr>
            <a:lvl3pPr lvl="2">
              <a:spcBef>
                <a:spcPts val="0"/>
              </a:spcBef>
              <a:buClr>
                <a:schemeClr val="dk2"/>
              </a:buClr>
              <a:buSzPct val="100000"/>
              <a:defRPr sz="3000">
                <a:solidFill>
                  <a:schemeClr val="dk2"/>
                </a:solidFill>
              </a:defRPr>
            </a:lvl3pPr>
            <a:lvl4pPr lvl="3">
              <a:spcBef>
                <a:spcPts val="0"/>
              </a:spcBef>
              <a:buClr>
                <a:schemeClr val="dk2"/>
              </a:buClr>
              <a:buSzPct val="100000"/>
              <a:defRPr sz="3000">
                <a:solidFill>
                  <a:schemeClr val="dk2"/>
                </a:solidFill>
              </a:defRPr>
            </a:lvl4pPr>
            <a:lvl5pPr lvl="4">
              <a:spcBef>
                <a:spcPts val="0"/>
              </a:spcBef>
              <a:buClr>
                <a:schemeClr val="dk2"/>
              </a:buClr>
              <a:buSzPct val="100000"/>
              <a:defRPr sz="3000">
                <a:solidFill>
                  <a:schemeClr val="dk2"/>
                </a:solidFill>
              </a:defRPr>
            </a:lvl5pPr>
            <a:lvl6pPr lvl="5">
              <a:spcBef>
                <a:spcPts val="0"/>
              </a:spcBef>
              <a:buClr>
                <a:schemeClr val="dk2"/>
              </a:buClr>
              <a:buSzPct val="100000"/>
              <a:defRPr sz="3000">
                <a:solidFill>
                  <a:schemeClr val="dk2"/>
                </a:solidFill>
              </a:defRPr>
            </a:lvl6pPr>
            <a:lvl7pPr lvl="6">
              <a:spcBef>
                <a:spcPts val="0"/>
              </a:spcBef>
              <a:buClr>
                <a:schemeClr val="dk2"/>
              </a:buClr>
              <a:buSzPct val="100000"/>
              <a:defRPr sz="3000">
                <a:solidFill>
                  <a:schemeClr val="dk2"/>
                </a:solidFill>
              </a:defRPr>
            </a:lvl7pPr>
            <a:lvl8pPr lvl="7">
              <a:spcBef>
                <a:spcPts val="0"/>
              </a:spcBef>
              <a:buClr>
                <a:schemeClr val="dk2"/>
              </a:buClr>
              <a:buSzPct val="100000"/>
              <a:defRPr sz="3000">
                <a:solidFill>
                  <a:schemeClr val="dk2"/>
                </a:solidFill>
              </a:defRPr>
            </a:lvl8pPr>
            <a:lvl9pPr lvl="8">
              <a:spcBef>
                <a:spcPts val="0"/>
              </a:spcBef>
              <a:buClr>
                <a:schemeClr val="dk2"/>
              </a:buClr>
              <a:buSzPct val="100000"/>
              <a:defRPr sz="3000">
                <a:solidFill>
                  <a:schemeClr val="dk2"/>
                </a:solidFill>
              </a:defRPr>
            </a:lvl9pPr>
          </a:lstStyle>
          <a:p/>
        </p:txBody>
      </p:sp>
      <p:sp>
        <p:nvSpPr>
          <p:cNvPr id="55" name="Shape 55"/>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6" name="Shape 5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57" name="Shape 57"/>
        <p:cNvGrpSpPr/>
        <p:nvPr/>
      </p:nvGrpSpPr>
      <p:grpSpPr>
        <a:xfrm>
          <a:off x="0" y="0"/>
          <a:ext cx="0" cy="0"/>
          <a:chOff x="0" y="0"/>
          <a:chExt cx="0" cy="0"/>
        </a:xfrm>
      </p:grpSpPr>
      <p:sp>
        <p:nvSpPr>
          <p:cNvPr id="58" name="Shape 5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59" name="Shape 59"/>
          <p:cNvGrpSpPr/>
          <p:nvPr/>
        </p:nvGrpSpPr>
        <p:grpSpPr>
          <a:xfrm>
            <a:off x="830392" y="1191256"/>
            <a:ext cx="745763" cy="45826"/>
            <a:chOff x="4580561" y="2589004"/>
            <a:chExt cx="1064464" cy="25200"/>
          </a:xfrm>
        </p:grpSpPr>
        <p:sp>
          <p:nvSpPr>
            <p:cNvPr id="60" name="Shape 6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2" name="Shape 62"/>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3000">
                <a:solidFill>
                  <a:schemeClr val="dk2"/>
                </a:solidFill>
              </a:defRPr>
            </a:lvl1pPr>
            <a:lvl2pPr lvl="1">
              <a:spcBef>
                <a:spcPts val="0"/>
              </a:spcBef>
              <a:buClr>
                <a:schemeClr val="dk2"/>
              </a:buClr>
              <a:buSzPct val="100000"/>
              <a:defRPr sz="3000">
                <a:solidFill>
                  <a:schemeClr val="dk2"/>
                </a:solidFill>
              </a:defRPr>
            </a:lvl2pPr>
            <a:lvl3pPr lvl="2">
              <a:spcBef>
                <a:spcPts val="0"/>
              </a:spcBef>
              <a:buClr>
                <a:schemeClr val="dk2"/>
              </a:buClr>
              <a:buSzPct val="100000"/>
              <a:defRPr sz="3000">
                <a:solidFill>
                  <a:schemeClr val="dk2"/>
                </a:solidFill>
              </a:defRPr>
            </a:lvl3pPr>
            <a:lvl4pPr lvl="3">
              <a:spcBef>
                <a:spcPts val="0"/>
              </a:spcBef>
              <a:buClr>
                <a:schemeClr val="dk2"/>
              </a:buClr>
              <a:buSzPct val="100000"/>
              <a:defRPr sz="3000">
                <a:solidFill>
                  <a:schemeClr val="dk2"/>
                </a:solidFill>
              </a:defRPr>
            </a:lvl4pPr>
            <a:lvl5pPr lvl="4">
              <a:spcBef>
                <a:spcPts val="0"/>
              </a:spcBef>
              <a:buClr>
                <a:schemeClr val="dk2"/>
              </a:buClr>
              <a:buSzPct val="100000"/>
              <a:defRPr sz="3000">
                <a:solidFill>
                  <a:schemeClr val="dk2"/>
                </a:solidFill>
              </a:defRPr>
            </a:lvl5pPr>
            <a:lvl6pPr lvl="5">
              <a:spcBef>
                <a:spcPts val="0"/>
              </a:spcBef>
              <a:buClr>
                <a:schemeClr val="dk2"/>
              </a:buClr>
              <a:buSzPct val="100000"/>
              <a:defRPr sz="3000">
                <a:solidFill>
                  <a:schemeClr val="dk2"/>
                </a:solidFill>
              </a:defRPr>
            </a:lvl6pPr>
            <a:lvl7pPr lvl="6">
              <a:spcBef>
                <a:spcPts val="0"/>
              </a:spcBef>
              <a:buClr>
                <a:schemeClr val="dk2"/>
              </a:buClr>
              <a:buSzPct val="100000"/>
              <a:defRPr sz="3000">
                <a:solidFill>
                  <a:schemeClr val="dk2"/>
                </a:solidFill>
              </a:defRPr>
            </a:lvl7pPr>
            <a:lvl8pPr lvl="7">
              <a:spcBef>
                <a:spcPts val="0"/>
              </a:spcBef>
              <a:buClr>
                <a:schemeClr val="dk2"/>
              </a:buClr>
              <a:buSzPct val="100000"/>
              <a:defRPr sz="3000">
                <a:solidFill>
                  <a:schemeClr val="dk2"/>
                </a:solidFill>
              </a:defRPr>
            </a:lvl8pPr>
            <a:lvl9pPr lvl="8">
              <a:spcBef>
                <a:spcPts val="0"/>
              </a:spcBef>
              <a:buClr>
                <a:schemeClr val="dk2"/>
              </a:buClr>
              <a:buSzPct val="100000"/>
              <a:defRPr sz="3000">
                <a:solidFill>
                  <a:schemeClr val="dk2"/>
                </a:solidFill>
              </a:defRPr>
            </a:lvl9pPr>
          </a:lstStyle>
          <a:p/>
        </p:txBody>
      </p:sp>
      <p:sp>
        <p:nvSpPr>
          <p:cNvPr id="63" name="Shape 63"/>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4" name="Shape 64"/>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5" name="Shape 6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6" name="Shape 66"/>
        <p:cNvGrpSpPr/>
        <p:nvPr/>
      </p:nvGrpSpPr>
      <p:grpSpPr>
        <a:xfrm>
          <a:off x="0" y="0"/>
          <a:ext cx="0" cy="0"/>
          <a:chOff x="0" y="0"/>
          <a:chExt cx="0" cy="0"/>
        </a:xfrm>
      </p:grpSpPr>
      <p:sp>
        <p:nvSpPr>
          <p:cNvPr id="67" name="Shape 67"/>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8" name="Shape 68"/>
          <p:cNvGrpSpPr/>
          <p:nvPr/>
        </p:nvGrpSpPr>
        <p:grpSpPr>
          <a:xfrm>
            <a:off x="830392" y="1191256"/>
            <a:ext cx="745763" cy="45826"/>
            <a:chOff x="4580561" y="2589004"/>
            <a:chExt cx="1064464" cy="25200"/>
          </a:xfrm>
        </p:grpSpPr>
        <p:sp>
          <p:nvSpPr>
            <p:cNvPr id="69" name="Shape 69"/>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70" name="Shape 70"/>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71" name="Shape 71"/>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3000">
                <a:solidFill>
                  <a:schemeClr val="dk2"/>
                </a:solidFill>
              </a:defRPr>
            </a:lvl1pPr>
            <a:lvl2pPr lvl="1">
              <a:spcBef>
                <a:spcPts val="0"/>
              </a:spcBef>
              <a:buClr>
                <a:schemeClr val="dk2"/>
              </a:buClr>
              <a:buSzPct val="100000"/>
              <a:defRPr sz="3000">
                <a:solidFill>
                  <a:schemeClr val="dk2"/>
                </a:solidFill>
              </a:defRPr>
            </a:lvl2pPr>
            <a:lvl3pPr lvl="2">
              <a:spcBef>
                <a:spcPts val="0"/>
              </a:spcBef>
              <a:buClr>
                <a:schemeClr val="dk2"/>
              </a:buClr>
              <a:buSzPct val="100000"/>
              <a:defRPr sz="3000">
                <a:solidFill>
                  <a:schemeClr val="dk2"/>
                </a:solidFill>
              </a:defRPr>
            </a:lvl3pPr>
            <a:lvl4pPr lvl="3">
              <a:spcBef>
                <a:spcPts val="0"/>
              </a:spcBef>
              <a:buClr>
                <a:schemeClr val="dk2"/>
              </a:buClr>
              <a:buSzPct val="100000"/>
              <a:defRPr sz="3000">
                <a:solidFill>
                  <a:schemeClr val="dk2"/>
                </a:solidFill>
              </a:defRPr>
            </a:lvl4pPr>
            <a:lvl5pPr lvl="4">
              <a:spcBef>
                <a:spcPts val="0"/>
              </a:spcBef>
              <a:buClr>
                <a:schemeClr val="dk2"/>
              </a:buClr>
              <a:buSzPct val="100000"/>
              <a:defRPr sz="3000">
                <a:solidFill>
                  <a:schemeClr val="dk2"/>
                </a:solidFill>
              </a:defRPr>
            </a:lvl5pPr>
            <a:lvl6pPr lvl="5">
              <a:spcBef>
                <a:spcPts val="0"/>
              </a:spcBef>
              <a:buClr>
                <a:schemeClr val="dk2"/>
              </a:buClr>
              <a:buSzPct val="100000"/>
              <a:defRPr sz="3000">
                <a:solidFill>
                  <a:schemeClr val="dk2"/>
                </a:solidFill>
              </a:defRPr>
            </a:lvl6pPr>
            <a:lvl7pPr lvl="6">
              <a:spcBef>
                <a:spcPts val="0"/>
              </a:spcBef>
              <a:buClr>
                <a:schemeClr val="dk2"/>
              </a:buClr>
              <a:buSzPct val="100000"/>
              <a:defRPr sz="3000">
                <a:solidFill>
                  <a:schemeClr val="dk2"/>
                </a:solidFill>
              </a:defRPr>
            </a:lvl7pPr>
            <a:lvl8pPr lvl="7">
              <a:spcBef>
                <a:spcPts val="0"/>
              </a:spcBef>
              <a:buClr>
                <a:schemeClr val="dk2"/>
              </a:buClr>
              <a:buSzPct val="100000"/>
              <a:defRPr sz="3000">
                <a:solidFill>
                  <a:schemeClr val="dk2"/>
                </a:solidFill>
              </a:defRPr>
            </a:lvl8pPr>
            <a:lvl9pPr lvl="8">
              <a:spcBef>
                <a:spcPts val="0"/>
              </a:spcBef>
              <a:buClr>
                <a:schemeClr val="dk2"/>
              </a:buClr>
              <a:buSzPct val="100000"/>
              <a:defRPr sz="3000">
                <a:solidFill>
                  <a:schemeClr val="dk2"/>
                </a:solidFill>
              </a:defRPr>
            </a:lvl9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only 1">
    <p:spTree>
      <p:nvGrpSpPr>
        <p:cNvPr id="73" name="Shape 73"/>
        <p:cNvGrpSpPr/>
        <p:nvPr/>
      </p:nvGrpSpPr>
      <p:grpSpPr>
        <a:xfrm>
          <a:off x="0" y="0"/>
          <a:ext cx="0" cy="0"/>
          <a:chOff x="0" y="0"/>
          <a:chExt cx="0" cy="0"/>
        </a:xfrm>
      </p:grpSpPr>
      <p:sp>
        <p:nvSpPr>
          <p:cNvPr id="74" name="Shape 7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76" name="Shape 76"/>
        <p:cNvGrpSpPr/>
        <p:nvPr/>
      </p:nvGrpSpPr>
      <p:grpSpPr>
        <a:xfrm>
          <a:off x="0" y="0"/>
          <a:ext cx="0" cy="0"/>
          <a:chOff x="0" y="0"/>
          <a:chExt cx="0" cy="0"/>
        </a:xfrm>
      </p:grpSpPr>
      <p:sp>
        <p:nvSpPr>
          <p:cNvPr id="77" name="Shape 77"/>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78" name="Shape 78"/>
          <p:cNvGrpSpPr/>
          <p:nvPr/>
        </p:nvGrpSpPr>
        <p:grpSpPr>
          <a:xfrm>
            <a:off x="830392" y="1191256"/>
            <a:ext cx="745763" cy="45826"/>
            <a:chOff x="4580561" y="2589004"/>
            <a:chExt cx="1064464" cy="25200"/>
          </a:xfrm>
        </p:grpSpPr>
        <p:sp>
          <p:nvSpPr>
            <p:cNvPr id="79" name="Shape 79"/>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81" name="Shape 81"/>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3000">
                <a:solidFill>
                  <a:schemeClr val="dk2"/>
                </a:solidFill>
              </a:defRPr>
            </a:lvl1pPr>
            <a:lvl2pPr lvl="1">
              <a:spcBef>
                <a:spcPts val="0"/>
              </a:spcBef>
              <a:buClr>
                <a:schemeClr val="dk2"/>
              </a:buClr>
              <a:buSzPct val="100000"/>
              <a:defRPr sz="3000">
                <a:solidFill>
                  <a:schemeClr val="dk2"/>
                </a:solidFill>
              </a:defRPr>
            </a:lvl2pPr>
            <a:lvl3pPr lvl="2">
              <a:spcBef>
                <a:spcPts val="0"/>
              </a:spcBef>
              <a:buClr>
                <a:schemeClr val="dk2"/>
              </a:buClr>
              <a:buSzPct val="100000"/>
              <a:defRPr sz="3000">
                <a:solidFill>
                  <a:schemeClr val="dk2"/>
                </a:solidFill>
              </a:defRPr>
            </a:lvl3pPr>
            <a:lvl4pPr lvl="3">
              <a:spcBef>
                <a:spcPts val="0"/>
              </a:spcBef>
              <a:buClr>
                <a:schemeClr val="dk2"/>
              </a:buClr>
              <a:buSzPct val="100000"/>
              <a:defRPr sz="3000">
                <a:solidFill>
                  <a:schemeClr val="dk2"/>
                </a:solidFill>
              </a:defRPr>
            </a:lvl4pPr>
            <a:lvl5pPr lvl="4">
              <a:spcBef>
                <a:spcPts val="0"/>
              </a:spcBef>
              <a:buClr>
                <a:schemeClr val="dk2"/>
              </a:buClr>
              <a:buSzPct val="100000"/>
              <a:defRPr sz="3000">
                <a:solidFill>
                  <a:schemeClr val="dk2"/>
                </a:solidFill>
              </a:defRPr>
            </a:lvl5pPr>
            <a:lvl6pPr lvl="5">
              <a:spcBef>
                <a:spcPts val="0"/>
              </a:spcBef>
              <a:buClr>
                <a:schemeClr val="dk2"/>
              </a:buClr>
              <a:buSzPct val="100000"/>
              <a:defRPr sz="3000">
                <a:solidFill>
                  <a:schemeClr val="dk2"/>
                </a:solidFill>
              </a:defRPr>
            </a:lvl6pPr>
            <a:lvl7pPr lvl="6">
              <a:spcBef>
                <a:spcPts val="0"/>
              </a:spcBef>
              <a:buClr>
                <a:schemeClr val="dk2"/>
              </a:buClr>
              <a:buSzPct val="100000"/>
              <a:defRPr sz="3000">
                <a:solidFill>
                  <a:schemeClr val="dk2"/>
                </a:solidFill>
              </a:defRPr>
            </a:lvl7pPr>
            <a:lvl8pPr lvl="7">
              <a:spcBef>
                <a:spcPts val="0"/>
              </a:spcBef>
              <a:buClr>
                <a:schemeClr val="dk2"/>
              </a:buClr>
              <a:buSzPct val="100000"/>
              <a:defRPr sz="3000">
                <a:solidFill>
                  <a:schemeClr val="dk2"/>
                </a:solidFill>
              </a:defRPr>
            </a:lvl8pPr>
            <a:lvl9pPr lvl="8">
              <a:spcBef>
                <a:spcPts val="0"/>
              </a:spcBef>
              <a:buClr>
                <a:schemeClr val="dk2"/>
              </a:buClr>
              <a:buSzPct val="100000"/>
              <a:defRPr sz="3000">
                <a:solidFill>
                  <a:schemeClr val="dk2"/>
                </a:solidFill>
              </a:defRPr>
            </a:lvl9pPr>
          </a:lstStyle>
          <a:p/>
        </p:txBody>
      </p:sp>
      <p:sp>
        <p:nvSpPr>
          <p:cNvPr id="82" name="Shape 82"/>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3" name="Shape 8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84" name="Shape 84"/>
        <p:cNvGrpSpPr/>
        <p:nvPr/>
      </p:nvGrpSpPr>
      <p:grpSpPr>
        <a:xfrm>
          <a:off x="0" y="0"/>
          <a:ext cx="0" cy="0"/>
          <a:chOff x="0" y="0"/>
          <a:chExt cx="0" cy="0"/>
        </a:xfrm>
      </p:grpSpPr>
      <p:grpSp>
        <p:nvGrpSpPr>
          <p:cNvPr id="85" name="Shape 85"/>
          <p:cNvGrpSpPr/>
          <p:nvPr/>
        </p:nvGrpSpPr>
        <p:grpSpPr>
          <a:xfrm>
            <a:off x="830392" y="4169130"/>
            <a:ext cx="745763" cy="45826"/>
            <a:chOff x="4580561" y="2589004"/>
            <a:chExt cx="1064464" cy="25200"/>
          </a:xfrm>
        </p:grpSpPr>
        <p:sp>
          <p:nvSpPr>
            <p:cNvPr id="86" name="Shape 86"/>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88" name="Shape 88"/>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000">
                <a:solidFill>
                  <a:schemeClr val="lt1"/>
                </a:solidFill>
              </a:defRPr>
            </a:lvl1pPr>
            <a:lvl2pPr lvl="1">
              <a:spcBef>
                <a:spcPts val="0"/>
              </a:spcBef>
              <a:buClr>
                <a:schemeClr val="lt1"/>
              </a:buClr>
              <a:buSzPct val="100000"/>
              <a:defRPr sz="3000">
                <a:solidFill>
                  <a:schemeClr val="lt1"/>
                </a:solidFill>
              </a:defRPr>
            </a:lvl2pPr>
            <a:lvl3pPr lvl="2">
              <a:spcBef>
                <a:spcPts val="0"/>
              </a:spcBef>
              <a:buClr>
                <a:schemeClr val="lt1"/>
              </a:buClr>
              <a:buSzPct val="100000"/>
              <a:defRPr sz="3000">
                <a:solidFill>
                  <a:schemeClr val="lt1"/>
                </a:solidFill>
              </a:defRPr>
            </a:lvl3pPr>
            <a:lvl4pPr lvl="3">
              <a:spcBef>
                <a:spcPts val="0"/>
              </a:spcBef>
              <a:buClr>
                <a:schemeClr val="lt1"/>
              </a:buClr>
              <a:buSzPct val="100000"/>
              <a:defRPr sz="3000">
                <a:solidFill>
                  <a:schemeClr val="lt1"/>
                </a:solidFill>
              </a:defRPr>
            </a:lvl4pPr>
            <a:lvl5pPr lvl="4">
              <a:spcBef>
                <a:spcPts val="0"/>
              </a:spcBef>
              <a:buClr>
                <a:schemeClr val="lt1"/>
              </a:buClr>
              <a:buSzPct val="100000"/>
              <a:defRPr sz="3000">
                <a:solidFill>
                  <a:schemeClr val="lt1"/>
                </a:solidFill>
              </a:defRPr>
            </a:lvl5pPr>
            <a:lvl6pPr lvl="5">
              <a:spcBef>
                <a:spcPts val="0"/>
              </a:spcBef>
              <a:buClr>
                <a:schemeClr val="lt1"/>
              </a:buClr>
              <a:buSzPct val="100000"/>
              <a:defRPr sz="3000">
                <a:solidFill>
                  <a:schemeClr val="lt1"/>
                </a:solidFill>
              </a:defRPr>
            </a:lvl6pPr>
            <a:lvl7pPr lvl="6">
              <a:spcBef>
                <a:spcPts val="0"/>
              </a:spcBef>
              <a:buClr>
                <a:schemeClr val="lt1"/>
              </a:buClr>
              <a:buSzPct val="100000"/>
              <a:defRPr sz="3000">
                <a:solidFill>
                  <a:schemeClr val="lt1"/>
                </a:solidFill>
              </a:defRPr>
            </a:lvl7pPr>
            <a:lvl8pPr lvl="7">
              <a:spcBef>
                <a:spcPts val="0"/>
              </a:spcBef>
              <a:buClr>
                <a:schemeClr val="lt1"/>
              </a:buClr>
              <a:buSzPct val="100000"/>
              <a:defRPr sz="3000">
                <a:solidFill>
                  <a:schemeClr val="lt1"/>
                </a:solidFill>
              </a:defRPr>
            </a:lvl8pPr>
            <a:lvl9pPr lvl="8">
              <a:spcBef>
                <a:spcPts val="0"/>
              </a:spcBef>
              <a:buClr>
                <a:schemeClr val="lt1"/>
              </a:buClr>
              <a:buSzPct val="100000"/>
              <a:defRPr sz="3000">
                <a:solidFill>
                  <a:schemeClr val="lt1"/>
                </a:solidFill>
              </a:defRPr>
            </a:lvl9pPr>
          </a:lstStyle>
          <a:p/>
        </p:txBody>
      </p:sp>
      <p:sp>
        <p:nvSpPr>
          <p:cNvPr id="89" name="Shape 8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ctrTitle"/>
          </p:nvPr>
        </p:nvSpPr>
        <p:spPr>
          <a:xfrm>
            <a:off x="729450" y="1398650"/>
            <a:ext cx="4134000" cy="1446900"/>
          </a:xfrm>
          <a:prstGeom prst="rect">
            <a:avLst/>
          </a:prstGeom>
        </p:spPr>
        <p:txBody>
          <a:bodyPr anchorCtr="0" anchor="t" bIns="91425" lIns="91425" rIns="91425" wrap="square" tIns="91425">
            <a:noAutofit/>
          </a:bodyPr>
          <a:lstStyle/>
          <a:p>
            <a:pPr lvl="0" rtl="0" algn="just">
              <a:spcBef>
                <a:spcPts val="0"/>
              </a:spcBef>
              <a:buNone/>
            </a:pPr>
            <a:r>
              <a:rPr lang="en" sz="3600"/>
              <a:t>Real Time UAV</a:t>
            </a:r>
          </a:p>
          <a:p>
            <a:pPr lvl="0" algn="just">
              <a:spcBef>
                <a:spcPts val="0"/>
              </a:spcBef>
              <a:buNone/>
            </a:pPr>
            <a:r>
              <a:rPr lang="en" sz="3600"/>
              <a:t>Synchronization</a:t>
            </a:r>
          </a:p>
        </p:txBody>
      </p:sp>
      <p:sp>
        <p:nvSpPr>
          <p:cNvPr id="136" name="Shape 136"/>
          <p:cNvSpPr txBox="1"/>
          <p:nvPr>
            <p:ph idx="1" type="subTitle"/>
          </p:nvPr>
        </p:nvSpPr>
        <p:spPr>
          <a:xfrm>
            <a:off x="729600" y="2845550"/>
            <a:ext cx="3787800" cy="1121700"/>
          </a:xfrm>
          <a:prstGeom prst="rect">
            <a:avLst/>
          </a:prstGeom>
        </p:spPr>
        <p:txBody>
          <a:bodyPr anchorCtr="0" anchor="t" bIns="91425" lIns="91425" rIns="91425" wrap="square" tIns="91425">
            <a:noAutofit/>
          </a:bodyPr>
          <a:lstStyle/>
          <a:p>
            <a:pPr lvl="0" algn="just">
              <a:spcBef>
                <a:spcPts val="0"/>
              </a:spcBef>
              <a:buNone/>
            </a:pPr>
            <a:r>
              <a:rPr lang="en"/>
              <a:t>A simple app to control </a:t>
            </a:r>
            <a:r>
              <a:rPr lang="en"/>
              <a:t>your UAV </a:t>
            </a:r>
            <a:r>
              <a:rPr lang="en">
                <a:solidFill>
                  <a:srgbClr val="6AA84F"/>
                </a:solidFill>
              </a:rPr>
              <a:t>(Unmanned Aerial Vehicle)</a:t>
            </a:r>
            <a:r>
              <a:rPr lang="en"/>
              <a:t> programmatically for general recurring purposes</a:t>
            </a:r>
          </a:p>
        </p:txBody>
      </p:sp>
      <p:pic>
        <p:nvPicPr>
          <p:cNvPr descr="7959515b-7abb-44c0-940b-f9231a89fb08_drone22.png" id="137" name="Shape 137"/>
          <p:cNvPicPr preferRelativeResize="0"/>
          <p:nvPr/>
        </p:nvPicPr>
        <p:blipFill>
          <a:blip r:embed="rId3">
            <a:alphaModFix/>
          </a:blip>
          <a:stretch>
            <a:fillRect/>
          </a:stretch>
        </p:blipFill>
        <p:spPr>
          <a:xfrm>
            <a:off x="4105450" y="1262875"/>
            <a:ext cx="5256301" cy="2539975"/>
          </a:xfrm>
          <a:prstGeom prst="rect">
            <a:avLst/>
          </a:prstGeom>
          <a:noFill/>
          <a:ln>
            <a:noFill/>
          </a:ln>
        </p:spPr>
      </p:pic>
      <p:sp>
        <p:nvSpPr>
          <p:cNvPr id="138" name="Shape 138"/>
          <p:cNvSpPr txBox="1"/>
          <p:nvPr/>
        </p:nvSpPr>
        <p:spPr>
          <a:xfrm>
            <a:off x="0" y="0"/>
            <a:ext cx="9144000" cy="471300"/>
          </a:xfrm>
          <a:prstGeom prst="rect">
            <a:avLst/>
          </a:prstGeom>
          <a:noFill/>
          <a:ln>
            <a:noFill/>
          </a:ln>
        </p:spPr>
        <p:txBody>
          <a:bodyPr anchorCtr="0" anchor="ctr" bIns="91425" lIns="91425" rIns="91425" wrap="square" tIns="91425">
            <a:noAutofit/>
          </a:bodyPr>
          <a:lstStyle/>
          <a:p>
            <a:pPr lvl="0" rtl="0" algn="r">
              <a:spcBef>
                <a:spcPts val="0"/>
              </a:spcBef>
              <a:buNone/>
            </a:pPr>
            <a:r>
              <a:rPr lang="en" sz="2400">
                <a:solidFill>
                  <a:srgbClr val="351C75"/>
                </a:solidFill>
                <a:latin typeface="Economica"/>
                <a:ea typeface="Economica"/>
                <a:cs typeface="Economica"/>
                <a:sym typeface="Economica"/>
              </a:rPr>
              <a:t>UAVsynch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cxnSp>
        <p:nvCxnSpPr>
          <p:cNvPr id="208" name="Shape 208"/>
          <p:cNvCxnSpPr/>
          <p:nvPr/>
        </p:nvCxnSpPr>
        <p:spPr>
          <a:xfrm>
            <a:off x="4067669" y="3263604"/>
            <a:ext cx="4650900" cy="0"/>
          </a:xfrm>
          <a:prstGeom prst="straightConnector1">
            <a:avLst/>
          </a:prstGeom>
          <a:noFill/>
          <a:ln cap="flat" cmpd="sng" w="38100">
            <a:solidFill>
              <a:srgbClr val="666666"/>
            </a:solidFill>
            <a:prstDash val="solid"/>
            <a:round/>
            <a:headEnd len="med" w="med" type="none"/>
            <a:tailEnd len="med" w="med" type="none"/>
          </a:ln>
        </p:spPr>
      </p:cxnSp>
      <p:cxnSp>
        <p:nvCxnSpPr>
          <p:cNvPr id="209" name="Shape 209"/>
          <p:cNvCxnSpPr/>
          <p:nvPr/>
        </p:nvCxnSpPr>
        <p:spPr>
          <a:xfrm>
            <a:off x="662650" y="3263604"/>
            <a:ext cx="3218400" cy="0"/>
          </a:xfrm>
          <a:prstGeom prst="straightConnector1">
            <a:avLst/>
          </a:prstGeom>
          <a:noFill/>
          <a:ln cap="flat" cmpd="sng" w="38100">
            <a:solidFill>
              <a:srgbClr val="B7B7B7"/>
            </a:solidFill>
            <a:prstDash val="solid"/>
            <a:round/>
            <a:headEnd len="med" w="med" type="none"/>
            <a:tailEnd len="med" w="med" type="none"/>
          </a:ln>
        </p:spPr>
      </p:cxnSp>
      <p:sp>
        <p:nvSpPr>
          <p:cNvPr id="210" name="Shape 21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Timeline</a:t>
            </a:r>
          </a:p>
        </p:txBody>
      </p:sp>
      <p:grpSp>
        <p:nvGrpSpPr>
          <p:cNvPr id="211" name="Shape 211"/>
          <p:cNvGrpSpPr/>
          <p:nvPr/>
        </p:nvGrpSpPr>
        <p:grpSpPr>
          <a:xfrm>
            <a:off x="5293201" y="2678680"/>
            <a:ext cx="1040700" cy="1039104"/>
            <a:chOff x="5293201" y="2678680"/>
            <a:chExt cx="1040700" cy="1039104"/>
          </a:xfrm>
        </p:grpSpPr>
        <p:sp>
          <p:nvSpPr>
            <p:cNvPr id="212" name="Shape 212"/>
            <p:cNvSpPr txBox="1"/>
            <p:nvPr/>
          </p:nvSpPr>
          <p:spPr>
            <a:xfrm>
              <a:off x="5297801" y="2856485"/>
              <a:ext cx="1029000" cy="861300"/>
            </a:xfrm>
            <a:prstGeom prst="rect">
              <a:avLst/>
            </a:prstGeom>
            <a:solidFill>
              <a:srgbClr val="F3F3F3"/>
            </a:solidFill>
            <a:ln cap="flat" cmpd="sng" w="9525">
              <a:solidFill>
                <a:schemeClr val="accent1"/>
              </a:solidFill>
              <a:prstDash val="dash"/>
              <a:round/>
              <a:headEnd len="med" w="med" type="none"/>
              <a:tailEnd len="med" w="med" type="none"/>
            </a:ln>
          </p:spPr>
          <p:txBody>
            <a:bodyPr anchorCtr="0" anchor="ctr" bIns="91425" lIns="91425" rIns="91425" wrap="square" tIns="91425">
              <a:noAutofit/>
            </a:bodyPr>
            <a:lstStyle/>
            <a:p>
              <a:pPr lvl="0" algn="ctr">
                <a:spcBef>
                  <a:spcPts val="0"/>
                </a:spcBef>
                <a:buNone/>
              </a:pPr>
              <a:r>
                <a:rPr lang="en" sz="900">
                  <a:solidFill>
                    <a:schemeClr val="accent1"/>
                  </a:solidFill>
                  <a:latin typeface="Lato"/>
                  <a:ea typeface="Lato"/>
                  <a:cs typeface="Lato"/>
                  <a:sym typeface="Lato"/>
                </a:rPr>
                <a:t>Prototype</a:t>
              </a:r>
            </a:p>
          </p:txBody>
        </p:sp>
        <p:sp>
          <p:nvSpPr>
            <p:cNvPr id="213" name="Shape 213"/>
            <p:cNvSpPr txBox="1"/>
            <p:nvPr/>
          </p:nvSpPr>
          <p:spPr>
            <a:xfrm>
              <a:off x="5293201" y="2678680"/>
              <a:ext cx="1040700" cy="164100"/>
            </a:xfrm>
            <a:prstGeom prst="rect">
              <a:avLst/>
            </a:prstGeom>
            <a:solidFill>
              <a:srgbClr val="666666"/>
            </a:solidFill>
            <a:ln>
              <a:noFill/>
            </a:ln>
          </p:spPr>
          <p:txBody>
            <a:bodyPr anchorCtr="0" anchor="ctr" bIns="91425" lIns="91425" rIns="91425" wrap="square" tIns="91425">
              <a:noAutofit/>
            </a:bodyPr>
            <a:lstStyle/>
            <a:p>
              <a:pPr lvl="0" algn="ctr">
                <a:spcBef>
                  <a:spcPts val="0"/>
                </a:spcBef>
                <a:buNone/>
              </a:pPr>
              <a:r>
                <a:rPr lang="en" sz="700">
                  <a:solidFill>
                    <a:srgbClr val="FFFFFF"/>
                  </a:solidFill>
                  <a:latin typeface="Raleway"/>
                  <a:ea typeface="Raleway"/>
                  <a:cs typeface="Raleway"/>
                  <a:sym typeface="Raleway"/>
                </a:rPr>
                <a:t>MAY-AUG</a:t>
              </a:r>
            </a:p>
          </p:txBody>
        </p:sp>
      </p:grpSp>
      <p:grpSp>
        <p:nvGrpSpPr>
          <p:cNvPr id="214" name="Shape 214"/>
          <p:cNvGrpSpPr/>
          <p:nvPr/>
        </p:nvGrpSpPr>
        <p:grpSpPr>
          <a:xfrm>
            <a:off x="6415277" y="2678680"/>
            <a:ext cx="1029017" cy="1039006"/>
            <a:chOff x="6415277" y="2678680"/>
            <a:chExt cx="1029017" cy="1039006"/>
          </a:xfrm>
        </p:grpSpPr>
        <p:sp>
          <p:nvSpPr>
            <p:cNvPr id="215" name="Shape 215"/>
            <p:cNvSpPr txBox="1"/>
            <p:nvPr/>
          </p:nvSpPr>
          <p:spPr>
            <a:xfrm>
              <a:off x="6415277" y="2856387"/>
              <a:ext cx="1029000" cy="861300"/>
            </a:xfrm>
            <a:prstGeom prst="rect">
              <a:avLst/>
            </a:prstGeom>
            <a:solidFill>
              <a:srgbClr val="666666"/>
            </a:solidFill>
            <a:ln>
              <a:noFill/>
            </a:ln>
          </p:spPr>
          <p:txBody>
            <a:bodyPr anchorCtr="0" anchor="ctr" bIns="91425" lIns="91425" rIns="91425" wrap="square" tIns="91425">
              <a:noAutofit/>
            </a:bodyPr>
            <a:lstStyle/>
            <a:p>
              <a:pPr lvl="0" algn="ctr">
                <a:spcBef>
                  <a:spcPts val="0"/>
                </a:spcBef>
                <a:buNone/>
              </a:pPr>
              <a:r>
                <a:rPr lang="en" sz="900">
                  <a:solidFill>
                    <a:srgbClr val="FFFFFF"/>
                  </a:solidFill>
                  <a:latin typeface="Lato"/>
                  <a:ea typeface="Lato"/>
                  <a:cs typeface="Lato"/>
                  <a:sym typeface="Lato"/>
                </a:rPr>
                <a:t>Beta </a:t>
              </a:r>
              <a:r>
                <a:rPr lang="en" sz="900">
                  <a:solidFill>
                    <a:srgbClr val="FFFFFF"/>
                  </a:solidFill>
                  <a:latin typeface="Lato"/>
                  <a:ea typeface="Lato"/>
                  <a:cs typeface="Lato"/>
                  <a:sym typeface="Lato"/>
                </a:rPr>
                <a:t>testing</a:t>
              </a:r>
            </a:p>
          </p:txBody>
        </p:sp>
        <p:sp>
          <p:nvSpPr>
            <p:cNvPr id="216" name="Shape 216"/>
            <p:cNvSpPr txBox="1"/>
            <p:nvPr/>
          </p:nvSpPr>
          <p:spPr>
            <a:xfrm>
              <a:off x="6415294" y="2678680"/>
              <a:ext cx="1029000" cy="164100"/>
            </a:xfrm>
            <a:prstGeom prst="rect">
              <a:avLst/>
            </a:prstGeom>
            <a:solidFill>
              <a:srgbClr val="666666"/>
            </a:solidFill>
            <a:ln>
              <a:noFill/>
            </a:ln>
          </p:spPr>
          <p:txBody>
            <a:bodyPr anchorCtr="0" anchor="ctr" bIns="91425" lIns="91425" rIns="91425" wrap="square" tIns="91425">
              <a:noAutofit/>
            </a:bodyPr>
            <a:lstStyle/>
            <a:p>
              <a:pPr lvl="0" algn="ctr">
                <a:spcBef>
                  <a:spcPts val="0"/>
                </a:spcBef>
                <a:buNone/>
              </a:pPr>
              <a:r>
                <a:rPr lang="en" sz="700">
                  <a:solidFill>
                    <a:srgbClr val="FFFFFF"/>
                  </a:solidFill>
                  <a:latin typeface="Raleway"/>
                  <a:ea typeface="Raleway"/>
                  <a:cs typeface="Raleway"/>
                  <a:sym typeface="Raleway"/>
                </a:rPr>
                <a:t>SEPT</a:t>
              </a:r>
            </a:p>
          </p:txBody>
        </p:sp>
      </p:grpSp>
      <p:grpSp>
        <p:nvGrpSpPr>
          <p:cNvPr id="217" name="Shape 217"/>
          <p:cNvGrpSpPr/>
          <p:nvPr/>
        </p:nvGrpSpPr>
        <p:grpSpPr>
          <a:xfrm>
            <a:off x="7532731" y="2678680"/>
            <a:ext cx="1029011" cy="1039104"/>
            <a:chOff x="7532731" y="2678680"/>
            <a:chExt cx="1029011" cy="1039104"/>
          </a:xfrm>
        </p:grpSpPr>
        <p:sp>
          <p:nvSpPr>
            <p:cNvPr id="218" name="Shape 218"/>
            <p:cNvSpPr txBox="1"/>
            <p:nvPr/>
          </p:nvSpPr>
          <p:spPr>
            <a:xfrm>
              <a:off x="7532731" y="2856484"/>
              <a:ext cx="1029000" cy="861300"/>
            </a:xfrm>
            <a:prstGeom prst="rect">
              <a:avLst/>
            </a:prstGeom>
            <a:solidFill>
              <a:srgbClr val="666666"/>
            </a:solidFill>
            <a:ln>
              <a:noFill/>
            </a:ln>
          </p:spPr>
          <p:txBody>
            <a:bodyPr anchorCtr="0" anchor="ctr" bIns="91425" lIns="91425" rIns="91425" wrap="square" tIns="91425">
              <a:noAutofit/>
            </a:bodyPr>
            <a:lstStyle/>
            <a:p>
              <a:pPr lvl="0" algn="ctr">
                <a:spcBef>
                  <a:spcPts val="0"/>
                </a:spcBef>
                <a:buNone/>
              </a:pPr>
              <a:r>
                <a:rPr lang="en" sz="900">
                  <a:solidFill>
                    <a:srgbClr val="FFFFFF"/>
                  </a:solidFill>
                  <a:latin typeface="Lato"/>
                  <a:ea typeface="Lato"/>
                  <a:cs typeface="Lato"/>
                  <a:sym typeface="Lato"/>
                </a:rPr>
                <a:t>User Testing</a:t>
              </a:r>
            </a:p>
          </p:txBody>
        </p:sp>
        <p:sp>
          <p:nvSpPr>
            <p:cNvPr id="219" name="Shape 219"/>
            <p:cNvSpPr txBox="1"/>
            <p:nvPr/>
          </p:nvSpPr>
          <p:spPr>
            <a:xfrm>
              <a:off x="7532742" y="2678680"/>
              <a:ext cx="1029000" cy="164100"/>
            </a:xfrm>
            <a:prstGeom prst="rect">
              <a:avLst/>
            </a:prstGeom>
            <a:solidFill>
              <a:srgbClr val="666666"/>
            </a:solidFill>
            <a:ln>
              <a:noFill/>
            </a:ln>
          </p:spPr>
          <p:txBody>
            <a:bodyPr anchorCtr="0" anchor="ctr" bIns="91425" lIns="91425" rIns="91425" wrap="square" tIns="91425">
              <a:noAutofit/>
            </a:bodyPr>
            <a:lstStyle/>
            <a:p>
              <a:pPr lvl="0" algn="ctr">
                <a:spcBef>
                  <a:spcPts val="0"/>
                </a:spcBef>
                <a:buNone/>
              </a:pPr>
              <a:r>
                <a:rPr lang="en" sz="700">
                  <a:solidFill>
                    <a:srgbClr val="FFFFFF"/>
                  </a:solidFill>
                  <a:latin typeface="Raleway"/>
                  <a:ea typeface="Raleway"/>
                  <a:cs typeface="Raleway"/>
                  <a:sym typeface="Raleway"/>
                </a:rPr>
                <a:t>OCT</a:t>
              </a:r>
            </a:p>
          </p:txBody>
        </p:sp>
      </p:grpSp>
      <p:grpSp>
        <p:nvGrpSpPr>
          <p:cNvPr id="220" name="Shape 220"/>
          <p:cNvGrpSpPr/>
          <p:nvPr/>
        </p:nvGrpSpPr>
        <p:grpSpPr>
          <a:xfrm>
            <a:off x="4180373" y="2678680"/>
            <a:ext cx="1029024" cy="1039007"/>
            <a:chOff x="4180373" y="2678680"/>
            <a:chExt cx="1029024" cy="1039007"/>
          </a:xfrm>
        </p:grpSpPr>
        <p:sp>
          <p:nvSpPr>
            <p:cNvPr id="221" name="Shape 221"/>
            <p:cNvSpPr txBox="1"/>
            <p:nvPr/>
          </p:nvSpPr>
          <p:spPr>
            <a:xfrm>
              <a:off x="4180373" y="2856387"/>
              <a:ext cx="1029000" cy="861300"/>
            </a:xfrm>
            <a:prstGeom prst="rect">
              <a:avLst/>
            </a:prstGeom>
            <a:solidFill>
              <a:srgbClr val="666666"/>
            </a:solidFill>
            <a:ln>
              <a:noFill/>
            </a:ln>
          </p:spPr>
          <p:txBody>
            <a:bodyPr anchorCtr="0" anchor="ctr" bIns="91425" lIns="91425" rIns="91425" wrap="square" tIns="91425">
              <a:noAutofit/>
            </a:bodyPr>
            <a:lstStyle/>
            <a:p>
              <a:pPr lvl="0" algn="ctr">
                <a:spcBef>
                  <a:spcPts val="0"/>
                </a:spcBef>
                <a:buNone/>
              </a:pPr>
              <a:r>
                <a:rPr lang="en" sz="900">
                  <a:solidFill>
                    <a:srgbClr val="FFFFFF"/>
                  </a:solidFill>
                  <a:latin typeface="Lato"/>
                  <a:ea typeface="Lato"/>
                  <a:cs typeface="Lato"/>
                  <a:sym typeface="Lato"/>
                </a:rPr>
                <a:t>Review</a:t>
              </a:r>
            </a:p>
          </p:txBody>
        </p:sp>
        <p:sp>
          <p:nvSpPr>
            <p:cNvPr id="222" name="Shape 222"/>
            <p:cNvSpPr txBox="1"/>
            <p:nvPr/>
          </p:nvSpPr>
          <p:spPr>
            <a:xfrm>
              <a:off x="4180397" y="2678680"/>
              <a:ext cx="1029000" cy="164100"/>
            </a:xfrm>
            <a:prstGeom prst="rect">
              <a:avLst/>
            </a:prstGeom>
            <a:solidFill>
              <a:srgbClr val="666666"/>
            </a:solidFill>
            <a:ln>
              <a:noFill/>
            </a:ln>
          </p:spPr>
          <p:txBody>
            <a:bodyPr anchorCtr="0" anchor="ctr" bIns="91425" lIns="91425" rIns="91425" wrap="square" tIns="91425">
              <a:noAutofit/>
            </a:bodyPr>
            <a:lstStyle/>
            <a:p>
              <a:pPr lvl="0" algn="ctr">
                <a:spcBef>
                  <a:spcPts val="0"/>
                </a:spcBef>
                <a:buNone/>
              </a:pPr>
              <a:r>
                <a:rPr lang="en" sz="700">
                  <a:solidFill>
                    <a:srgbClr val="FFFFFF"/>
                  </a:solidFill>
                  <a:latin typeface="Raleway"/>
                  <a:ea typeface="Raleway"/>
                  <a:cs typeface="Raleway"/>
                  <a:sym typeface="Raleway"/>
                </a:rPr>
                <a:t>APR</a:t>
              </a:r>
            </a:p>
          </p:txBody>
        </p:sp>
      </p:grpSp>
      <p:grpSp>
        <p:nvGrpSpPr>
          <p:cNvPr id="223" name="Shape 223"/>
          <p:cNvGrpSpPr/>
          <p:nvPr/>
        </p:nvGrpSpPr>
        <p:grpSpPr>
          <a:xfrm>
            <a:off x="3062921" y="2678680"/>
            <a:ext cx="1029028" cy="1039008"/>
            <a:chOff x="3062921" y="2678680"/>
            <a:chExt cx="1029028" cy="1039008"/>
          </a:xfrm>
        </p:grpSpPr>
        <p:sp>
          <p:nvSpPr>
            <p:cNvPr id="224" name="Shape 224"/>
            <p:cNvSpPr txBox="1"/>
            <p:nvPr/>
          </p:nvSpPr>
          <p:spPr>
            <a:xfrm>
              <a:off x="3062921" y="2856388"/>
              <a:ext cx="1029000" cy="861300"/>
            </a:xfrm>
            <a:prstGeom prst="rect">
              <a:avLst/>
            </a:prstGeom>
            <a:solidFill>
              <a:schemeClr val="dk1"/>
            </a:solidFill>
            <a:ln>
              <a:noFill/>
            </a:ln>
          </p:spPr>
          <p:txBody>
            <a:bodyPr anchorCtr="0" anchor="ctr" bIns="91425" lIns="91425" rIns="91425" wrap="square" tIns="91425">
              <a:noAutofit/>
            </a:bodyPr>
            <a:lstStyle/>
            <a:p>
              <a:pPr lvl="0" rtl="0" algn="ctr">
                <a:spcBef>
                  <a:spcPts val="0"/>
                </a:spcBef>
                <a:buNone/>
              </a:pPr>
              <a:r>
                <a:rPr lang="en" sz="900">
                  <a:solidFill>
                    <a:srgbClr val="FFFFFF"/>
                  </a:solidFill>
                  <a:latin typeface="Lato"/>
                  <a:ea typeface="Lato"/>
                  <a:cs typeface="Lato"/>
                  <a:sym typeface="Lato"/>
                </a:rPr>
                <a:t>Real Time Extension</a:t>
              </a:r>
            </a:p>
          </p:txBody>
        </p:sp>
        <p:sp>
          <p:nvSpPr>
            <p:cNvPr id="225" name="Shape 225"/>
            <p:cNvSpPr txBox="1"/>
            <p:nvPr/>
          </p:nvSpPr>
          <p:spPr>
            <a:xfrm>
              <a:off x="3062949" y="2678680"/>
              <a:ext cx="1029000" cy="164100"/>
            </a:xfrm>
            <a:prstGeom prst="rect">
              <a:avLst/>
            </a:prstGeom>
            <a:solidFill>
              <a:schemeClr val="dk1"/>
            </a:solidFill>
            <a:ln>
              <a:noFill/>
            </a:ln>
          </p:spPr>
          <p:txBody>
            <a:bodyPr anchorCtr="0" anchor="ctr" bIns="91425" lIns="91425" rIns="91425" wrap="square" tIns="91425">
              <a:noAutofit/>
            </a:bodyPr>
            <a:lstStyle/>
            <a:p>
              <a:pPr lvl="0" algn="ctr">
                <a:spcBef>
                  <a:spcPts val="0"/>
                </a:spcBef>
                <a:buNone/>
              </a:pPr>
              <a:r>
                <a:rPr lang="en" sz="700">
                  <a:solidFill>
                    <a:srgbClr val="FFFFFF"/>
                  </a:solidFill>
                  <a:latin typeface="Raleway"/>
                  <a:ea typeface="Raleway"/>
                  <a:cs typeface="Raleway"/>
                  <a:sym typeface="Raleway"/>
                </a:rPr>
                <a:t>FEB-MAR</a:t>
              </a:r>
            </a:p>
          </p:txBody>
        </p:sp>
      </p:grpSp>
      <p:grpSp>
        <p:nvGrpSpPr>
          <p:cNvPr id="226" name="Shape 226"/>
          <p:cNvGrpSpPr/>
          <p:nvPr/>
        </p:nvGrpSpPr>
        <p:grpSpPr>
          <a:xfrm>
            <a:off x="1945500" y="2678680"/>
            <a:ext cx="1029000" cy="1038995"/>
            <a:chOff x="1945500" y="2678680"/>
            <a:chExt cx="1029000" cy="1038995"/>
          </a:xfrm>
        </p:grpSpPr>
        <p:sp>
          <p:nvSpPr>
            <p:cNvPr id="227" name="Shape 227"/>
            <p:cNvSpPr txBox="1"/>
            <p:nvPr/>
          </p:nvSpPr>
          <p:spPr>
            <a:xfrm>
              <a:off x="1945500" y="2856375"/>
              <a:ext cx="1029000" cy="861300"/>
            </a:xfrm>
            <a:prstGeom prst="rect">
              <a:avLst/>
            </a:prstGeom>
            <a:solidFill>
              <a:srgbClr val="B7B7B7"/>
            </a:solidFill>
            <a:ln>
              <a:noFill/>
            </a:ln>
          </p:spPr>
          <p:txBody>
            <a:bodyPr anchorCtr="0" anchor="ctr" bIns="91425" lIns="91425" rIns="91425" wrap="square" tIns="91425">
              <a:noAutofit/>
            </a:bodyPr>
            <a:lstStyle/>
            <a:p>
              <a:pPr lvl="0" algn="ctr">
                <a:spcBef>
                  <a:spcPts val="0"/>
                </a:spcBef>
                <a:buNone/>
              </a:pPr>
              <a:r>
                <a:rPr lang="en" sz="900">
                  <a:solidFill>
                    <a:srgbClr val="FFFFFF"/>
                  </a:solidFill>
                  <a:latin typeface="Lato"/>
                  <a:ea typeface="Lato"/>
                  <a:cs typeface="Lato"/>
                  <a:sym typeface="Lato"/>
                </a:rPr>
                <a:t>User research</a:t>
              </a:r>
            </a:p>
          </p:txBody>
        </p:sp>
        <p:sp>
          <p:nvSpPr>
            <p:cNvPr id="228" name="Shape 228"/>
            <p:cNvSpPr txBox="1"/>
            <p:nvPr/>
          </p:nvSpPr>
          <p:spPr>
            <a:xfrm>
              <a:off x="1945500" y="2678680"/>
              <a:ext cx="1029000" cy="164100"/>
            </a:xfrm>
            <a:prstGeom prst="rect">
              <a:avLst/>
            </a:prstGeom>
            <a:solidFill>
              <a:srgbClr val="B7B7B7"/>
            </a:solidFill>
            <a:ln>
              <a:noFill/>
            </a:ln>
          </p:spPr>
          <p:txBody>
            <a:bodyPr anchorCtr="0" anchor="ctr" bIns="91425" lIns="91425" rIns="91425" wrap="square" tIns="91425">
              <a:noAutofit/>
            </a:bodyPr>
            <a:lstStyle/>
            <a:p>
              <a:pPr lvl="0" rtl="0" algn="ctr">
                <a:spcBef>
                  <a:spcPts val="0"/>
                </a:spcBef>
                <a:buNone/>
              </a:pPr>
              <a:r>
                <a:rPr lang="en" sz="700">
                  <a:solidFill>
                    <a:srgbClr val="FFFFFF"/>
                  </a:solidFill>
                  <a:latin typeface="Raleway"/>
                  <a:ea typeface="Raleway"/>
                  <a:cs typeface="Raleway"/>
                  <a:sym typeface="Raleway"/>
                </a:rPr>
                <a:t>JAN</a:t>
              </a:r>
            </a:p>
          </p:txBody>
        </p:sp>
      </p:grpSp>
      <p:grpSp>
        <p:nvGrpSpPr>
          <p:cNvPr id="229" name="Shape 229"/>
          <p:cNvGrpSpPr/>
          <p:nvPr/>
        </p:nvGrpSpPr>
        <p:grpSpPr>
          <a:xfrm>
            <a:off x="828040" y="2678680"/>
            <a:ext cx="1029012" cy="1039104"/>
            <a:chOff x="828040" y="2678680"/>
            <a:chExt cx="1029012" cy="1039104"/>
          </a:xfrm>
        </p:grpSpPr>
        <p:sp>
          <p:nvSpPr>
            <p:cNvPr id="230" name="Shape 230"/>
            <p:cNvSpPr txBox="1"/>
            <p:nvPr/>
          </p:nvSpPr>
          <p:spPr>
            <a:xfrm>
              <a:off x="828040" y="2856484"/>
              <a:ext cx="1029000" cy="861300"/>
            </a:xfrm>
            <a:prstGeom prst="rect">
              <a:avLst/>
            </a:prstGeom>
            <a:solidFill>
              <a:srgbClr val="B7B7B7"/>
            </a:solidFill>
            <a:ln>
              <a:noFill/>
            </a:ln>
          </p:spPr>
          <p:txBody>
            <a:bodyPr anchorCtr="0" anchor="ctr" bIns="91425" lIns="91425" rIns="91425" wrap="square" tIns="91425">
              <a:noAutofit/>
            </a:bodyPr>
            <a:lstStyle/>
            <a:p>
              <a:pPr lvl="0" algn="ctr">
                <a:spcBef>
                  <a:spcPts val="0"/>
                </a:spcBef>
                <a:buNone/>
              </a:pPr>
              <a:r>
                <a:rPr lang="en" sz="900">
                  <a:solidFill>
                    <a:srgbClr val="FFFFFF"/>
                  </a:solidFill>
                  <a:latin typeface="Lato"/>
                  <a:ea typeface="Lato"/>
                  <a:cs typeface="Lato"/>
                  <a:sym typeface="Lato"/>
                </a:rPr>
                <a:t>Requirements gathering</a:t>
              </a:r>
            </a:p>
          </p:txBody>
        </p:sp>
        <p:sp>
          <p:nvSpPr>
            <p:cNvPr id="231" name="Shape 231"/>
            <p:cNvSpPr txBox="1"/>
            <p:nvPr/>
          </p:nvSpPr>
          <p:spPr>
            <a:xfrm>
              <a:off x="828052" y="2678680"/>
              <a:ext cx="1029000" cy="164100"/>
            </a:xfrm>
            <a:prstGeom prst="rect">
              <a:avLst/>
            </a:prstGeom>
            <a:solidFill>
              <a:srgbClr val="B7B7B7"/>
            </a:solidFill>
            <a:ln>
              <a:noFill/>
            </a:ln>
          </p:spPr>
          <p:txBody>
            <a:bodyPr anchorCtr="0" anchor="ctr" bIns="91425" lIns="91425" rIns="91425" wrap="square" tIns="91425">
              <a:noAutofit/>
            </a:bodyPr>
            <a:lstStyle/>
            <a:p>
              <a:pPr lvl="0" algn="ctr">
                <a:spcBef>
                  <a:spcPts val="0"/>
                </a:spcBef>
                <a:buNone/>
              </a:pPr>
              <a:r>
                <a:rPr lang="en" sz="700">
                  <a:solidFill>
                    <a:srgbClr val="FFFFFF"/>
                  </a:solidFill>
                  <a:latin typeface="Raleway"/>
                  <a:ea typeface="Raleway"/>
                  <a:cs typeface="Raleway"/>
                  <a:sym typeface="Raleway"/>
                </a:rPr>
                <a:t>NOV-DEC</a:t>
              </a:r>
            </a:p>
          </p:txBody>
        </p:sp>
      </p:grpSp>
      <p:grpSp>
        <p:nvGrpSpPr>
          <p:cNvPr id="232" name="Shape 232"/>
          <p:cNvGrpSpPr/>
          <p:nvPr/>
        </p:nvGrpSpPr>
        <p:grpSpPr>
          <a:xfrm>
            <a:off x="3062590" y="2041983"/>
            <a:ext cx="1368114" cy="1312853"/>
            <a:chOff x="3588475" y="2010171"/>
            <a:chExt cx="1318664" cy="1265400"/>
          </a:xfrm>
        </p:grpSpPr>
        <p:sp>
          <p:nvSpPr>
            <p:cNvPr id="233" name="Shape 233"/>
            <p:cNvSpPr/>
            <p:nvPr/>
          </p:nvSpPr>
          <p:spPr>
            <a:xfrm>
              <a:off x="3588475" y="2010171"/>
              <a:ext cx="1265400" cy="1265400"/>
            </a:xfrm>
            <a:prstGeom prst="blockArc">
              <a:avLst>
                <a:gd fmla="val 10800000" name="adj1"/>
                <a:gd fmla="val 21145742" name="adj2"/>
                <a:gd fmla="val 4708" name="adj3"/>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34" name="Shape 234"/>
            <p:cNvSpPr/>
            <p:nvPr/>
          </p:nvSpPr>
          <p:spPr>
            <a:xfrm rot="10264840">
              <a:off x="4745726" y="2501027"/>
              <a:ext cx="150925" cy="143128"/>
            </a:xfrm>
            <a:prstGeom prst="triangle">
              <a:avLst>
                <a:gd fmla="val 50000"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grpSp>
        <p:nvGrpSpPr>
          <p:cNvPr id="235" name="Shape 235"/>
          <p:cNvGrpSpPr/>
          <p:nvPr/>
        </p:nvGrpSpPr>
        <p:grpSpPr>
          <a:xfrm rot="10800000">
            <a:off x="3841288" y="3035640"/>
            <a:ext cx="1368114" cy="1312853"/>
            <a:chOff x="3588475" y="2010171"/>
            <a:chExt cx="1318664" cy="1265400"/>
          </a:xfrm>
        </p:grpSpPr>
        <p:sp>
          <p:nvSpPr>
            <p:cNvPr id="236" name="Shape 236"/>
            <p:cNvSpPr/>
            <p:nvPr/>
          </p:nvSpPr>
          <p:spPr>
            <a:xfrm>
              <a:off x="3588475" y="2010171"/>
              <a:ext cx="1265400" cy="1265400"/>
            </a:xfrm>
            <a:prstGeom prst="blockArc">
              <a:avLst>
                <a:gd fmla="val 10800000" name="adj1"/>
                <a:gd fmla="val 21145742" name="adj2"/>
                <a:gd fmla="val 4708" name="adj3"/>
              </a:avLst>
            </a:prstGeom>
            <a:solidFill>
              <a:srgbClr val="666666"/>
            </a:solid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nvSpPr>
          <p:spPr>
            <a:xfrm rot="10264840">
              <a:off x="4745726" y="2501027"/>
              <a:ext cx="150925" cy="143128"/>
            </a:xfrm>
            <a:prstGeom prst="triangle">
              <a:avLst>
                <a:gd fmla="val 50000" name="adj"/>
              </a:avLst>
            </a:prstGeom>
            <a:solidFill>
              <a:srgbClr val="666666"/>
            </a:solidFill>
            <a:ln>
              <a:noFill/>
            </a:ln>
          </p:spPr>
          <p:txBody>
            <a:bodyPr anchorCtr="0" anchor="ctr" bIns="91425" lIns="91425" rIns="91425" wrap="square" tIns="91425">
              <a:noAutofit/>
            </a:bodyPr>
            <a:lstStyle/>
            <a:p>
              <a:pPr lvl="0">
                <a:spcBef>
                  <a:spcPts val="0"/>
                </a:spcBef>
                <a:buNone/>
              </a:pPr>
              <a:r>
                <a:t/>
              </a:r>
              <a:endParaRPr/>
            </a:p>
          </p:txBody>
        </p:sp>
      </p:grpSp>
      <p:sp>
        <p:nvSpPr>
          <p:cNvPr id="238" name="Shape 238"/>
          <p:cNvSpPr txBox="1"/>
          <p:nvPr/>
        </p:nvSpPr>
        <p:spPr>
          <a:xfrm>
            <a:off x="0" y="0"/>
            <a:ext cx="9144000" cy="471300"/>
          </a:xfrm>
          <a:prstGeom prst="rect">
            <a:avLst/>
          </a:prstGeom>
          <a:noFill/>
          <a:ln>
            <a:noFill/>
          </a:ln>
        </p:spPr>
        <p:txBody>
          <a:bodyPr anchorCtr="0" anchor="ctr" bIns="91425" lIns="91425" rIns="91425" wrap="square" tIns="91425">
            <a:noAutofit/>
          </a:bodyPr>
          <a:lstStyle/>
          <a:p>
            <a:pPr lvl="0" rtl="0" algn="r">
              <a:spcBef>
                <a:spcPts val="0"/>
              </a:spcBef>
              <a:buNone/>
            </a:pPr>
            <a:r>
              <a:rPr lang="en" sz="2400">
                <a:solidFill>
                  <a:srgbClr val="351C75"/>
                </a:solidFill>
                <a:latin typeface="Economica"/>
                <a:ea typeface="Economica"/>
                <a:cs typeface="Economica"/>
                <a:sym typeface="Economica"/>
              </a:rPr>
              <a:t>UAVsynch</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What we have achieved?</a:t>
            </a:r>
          </a:p>
        </p:txBody>
      </p:sp>
      <p:sp>
        <p:nvSpPr>
          <p:cNvPr id="244" name="Shape 24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1000"/>
              </a:spcAft>
              <a:buChar char="➔"/>
            </a:pPr>
            <a:r>
              <a:rPr lang="en"/>
              <a:t>An app to register and maneuver UAVs on all desktop platforms and Android platform</a:t>
            </a:r>
          </a:p>
          <a:p>
            <a:pPr indent="-311150" lvl="0" marL="457200" rtl="0">
              <a:spcBef>
                <a:spcPts val="0"/>
              </a:spcBef>
              <a:spcAft>
                <a:spcPts val="1000"/>
              </a:spcAft>
              <a:buChar char="➔"/>
            </a:pPr>
            <a:r>
              <a:rPr lang="en"/>
              <a:t>An algorithm to create dynamic and optimal paths which can change with the course of the flight</a:t>
            </a:r>
          </a:p>
          <a:p>
            <a:pPr indent="-311150" lvl="0" marL="457200" rtl="0">
              <a:spcBef>
                <a:spcPts val="0"/>
              </a:spcBef>
              <a:spcAft>
                <a:spcPts val="1000"/>
              </a:spcAft>
              <a:buChar char="➔"/>
            </a:pPr>
            <a:r>
              <a:rPr lang="en"/>
              <a:t>Real time 3D mapping of the surroundings, and smart path prediction</a:t>
            </a:r>
          </a:p>
          <a:p>
            <a:pPr indent="-311150" lvl="0" marL="457200" rtl="0">
              <a:spcBef>
                <a:spcPts val="0"/>
              </a:spcBef>
              <a:spcAft>
                <a:spcPts val="1000"/>
              </a:spcAft>
              <a:buChar char="➔"/>
            </a:pPr>
            <a:r>
              <a:rPr lang="en"/>
              <a:t>Algorithm tested on simulations, with multiple obstacles both static and moving</a:t>
            </a:r>
          </a:p>
        </p:txBody>
      </p:sp>
      <p:sp>
        <p:nvSpPr>
          <p:cNvPr id="245" name="Shape 245"/>
          <p:cNvSpPr txBox="1"/>
          <p:nvPr/>
        </p:nvSpPr>
        <p:spPr>
          <a:xfrm>
            <a:off x="0" y="0"/>
            <a:ext cx="9144000" cy="471300"/>
          </a:xfrm>
          <a:prstGeom prst="rect">
            <a:avLst/>
          </a:prstGeom>
          <a:noFill/>
          <a:ln>
            <a:noFill/>
          </a:ln>
        </p:spPr>
        <p:txBody>
          <a:bodyPr anchorCtr="0" anchor="ctr" bIns="91425" lIns="91425" rIns="91425" wrap="square" tIns="91425">
            <a:noAutofit/>
          </a:bodyPr>
          <a:lstStyle/>
          <a:p>
            <a:pPr lvl="0" rtl="0" algn="r">
              <a:spcBef>
                <a:spcPts val="0"/>
              </a:spcBef>
              <a:buNone/>
            </a:pPr>
            <a:r>
              <a:rPr lang="en" sz="2400">
                <a:solidFill>
                  <a:srgbClr val="351C75"/>
                </a:solidFill>
                <a:latin typeface="Economica"/>
                <a:ea typeface="Economica"/>
                <a:cs typeface="Economica"/>
                <a:sym typeface="Economica"/>
              </a:rPr>
              <a:t>UAVsynch</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What’s next?</a:t>
            </a:r>
          </a:p>
        </p:txBody>
      </p:sp>
      <p:sp>
        <p:nvSpPr>
          <p:cNvPr id="251" name="Shape 251"/>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1000"/>
              </a:spcAft>
              <a:buChar char="➔"/>
            </a:pPr>
            <a:r>
              <a:rPr lang="en"/>
              <a:t>Allowing an automated system to verify UAV licensing</a:t>
            </a:r>
          </a:p>
          <a:p>
            <a:pPr indent="-311150" lvl="0" marL="457200" rtl="0">
              <a:spcBef>
                <a:spcPts val="0"/>
              </a:spcBef>
              <a:spcAft>
                <a:spcPts val="1000"/>
              </a:spcAft>
              <a:buChar char="➔"/>
            </a:pPr>
            <a:r>
              <a:rPr lang="en"/>
              <a:t>Programming Decentralized Decision Codes in UAVs for offline path analysis</a:t>
            </a:r>
          </a:p>
          <a:p>
            <a:pPr indent="-311150" lvl="0" marL="457200" rtl="0">
              <a:spcBef>
                <a:spcPts val="0"/>
              </a:spcBef>
              <a:spcAft>
                <a:spcPts val="1000"/>
              </a:spcAft>
              <a:buChar char="➔"/>
            </a:pPr>
            <a:r>
              <a:rPr lang="en"/>
              <a:t>Extending the app API to allow general purpose tasks other than maneuvering the UAV</a:t>
            </a:r>
          </a:p>
          <a:p>
            <a:pPr indent="-311150" lvl="0" marL="457200" rtl="0">
              <a:spcBef>
                <a:spcPts val="0"/>
              </a:spcBef>
              <a:spcAft>
                <a:spcPts val="1000"/>
              </a:spcAft>
              <a:buChar char="➔"/>
            </a:pPr>
            <a:r>
              <a:rPr lang="en"/>
              <a:t>Conquer the world</a:t>
            </a:r>
          </a:p>
        </p:txBody>
      </p:sp>
      <p:sp>
        <p:nvSpPr>
          <p:cNvPr id="252" name="Shape 252"/>
          <p:cNvSpPr txBox="1"/>
          <p:nvPr/>
        </p:nvSpPr>
        <p:spPr>
          <a:xfrm>
            <a:off x="0" y="0"/>
            <a:ext cx="9144000" cy="471300"/>
          </a:xfrm>
          <a:prstGeom prst="rect">
            <a:avLst/>
          </a:prstGeom>
          <a:noFill/>
          <a:ln>
            <a:noFill/>
          </a:ln>
        </p:spPr>
        <p:txBody>
          <a:bodyPr anchorCtr="0" anchor="ctr" bIns="91425" lIns="91425" rIns="91425" wrap="square" tIns="91425">
            <a:noAutofit/>
          </a:bodyPr>
          <a:lstStyle/>
          <a:p>
            <a:pPr lvl="0" rtl="0" algn="r">
              <a:spcBef>
                <a:spcPts val="0"/>
              </a:spcBef>
              <a:buNone/>
            </a:pPr>
            <a:r>
              <a:rPr lang="en" sz="2400">
                <a:solidFill>
                  <a:srgbClr val="351C75"/>
                </a:solidFill>
                <a:latin typeface="Economica"/>
                <a:ea typeface="Economica"/>
                <a:cs typeface="Economica"/>
                <a:sym typeface="Economica"/>
              </a:rPr>
              <a:t>UAVsynch</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729450" y="1322450"/>
            <a:ext cx="7688400" cy="2564700"/>
          </a:xfrm>
          <a:prstGeom prst="rect">
            <a:avLst/>
          </a:prstGeom>
        </p:spPr>
        <p:txBody>
          <a:bodyPr anchorCtr="0" anchor="t" bIns="91425" lIns="91425" rIns="91425" wrap="square" tIns="91425">
            <a:noAutofit/>
          </a:bodyPr>
          <a:lstStyle/>
          <a:p>
            <a:pPr lvl="0">
              <a:spcBef>
                <a:spcPts val="0"/>
              </a:spcBef>
              <a:buNone/>
            </a:pPr>
            <a:r>
              <a:rPr lang="en" sz="2600"/>
              <a:t>To learn more, visit:</a:t>
            </a:r>
          </a:p>
          <a:p>
            <a:pPr indent="457200" lvl="0" marL="457200" rtl="0">
              <a:spcBef>
                <a:spcPts val="0"/>
              </a:spcBef>
              <a:buNone/>
            </a:pPr>
            <a:r>
              <a:rPr lang="en" sz="2000">
                <a:solidFill>
                  <a:srgbClr val="FFF2CC"/>
                </a:solidFill>
              </a:rPr>
              <a:t>https://www.uavsynch.com</a:t>
            </a:r>
          </a:p>
          <a:p>
            <a:pPr indent="457200" lvl="0" marL="457200" rtl="0">
              <a:spcBef>
                <a:spcPts val="0"/>
              </a:spcBef>
              <a:buNone/>
            </a:pPr>
            <a:r>
              <a:t/>
            </a:r>
            <a:endParaRPr sz="2000">
              <a:solidFill>
                <a:srgbClr val="FFF2CC"/>
              </a:solidFill>
            </a:endParaRPr>
          </a:p>
          <a:p>
            <a:pPr indent="457200" lvl="0" marL="457200" rtl="0">
              <a:spcBef>
                <a:spcPts val="0"/>
              </a:spcBef>
              <a:buNone/>
            </a:pPr>
            <a:r>
              <a:t/>
            </a:r>
            <a:endParaRPr sz="2000">
              <a:solidFill>
                <a:srgbClr val="FFF2CC"/>
              </a:solidFill>
            </a:endParaRPr>
          </a:p>
          <a:p>
            <a:pPr lvl="0" rtl="0" algn="ctr">
              <a:lnSpc>
                <a:spcPct val="150000"/>
              </a:lnSpc>
              <a:spcBef>
                <a:spcPts val="0"/>
              </a:spcBef>
              <a:buNone/>
            </a:pPr>
            <a:r>
              <a:rPr lang="en" sz="3600">
                <a:solidFill>
                  <a:srgbClr val="F4CCCC"/>
                </a:solidFill>
              </a:rPr>
              <a:t>Thank You!!</a:t>
            </a:r>
          </a:p>
        </p:txBody>
      </p:sp>
      <p:sp>
        <p:nvSpPr>
          <p:cNvPr id="258" name="Shape 258"/>
          <p:cNvSpPr txBox="1"/>
          <p:nvPr/>
        </p:nvSpPr>
        <p:spPr>
          <a:xfrm>
            <a:off x="0" y="0"/>
            <a:ext cx="9144000" cy="471300"/>
          </a:xfrm>
          <a:prstGeom prst="rect">
            <a:avLst/>
          </a:prstGeom>
          <a:noFill/>
          <a:ln>
            <a:noFill/>
          </a:ln>
        </p:spPr>
        <p:txBody>
          <a:bodyPr anchorCtr="0" anchor="ctr" bIns="91425" lIns="91425" rIns="91425" wrap="square" tIns="91425">
            <a:noAutofit/>
          </a:bodyPr>
          <a:lstStyle/>
          <a:p>
            <a:pPr lvl="0" rtl="0" algn="r">
              <a:spcBef>
                <a:spcPts val="0"/>
              </a:spcBef>
              <a:buNone/>
            </a:pPr>
            <a:r>
              <a:rPr lang="en" sz="2400">
                <a:solidFill>
                  <a:srgbClr val="FFFFFF"/>
                </a:solidFill>
                <a:latin typeface="Economica"/>
                <a:ea typeface="Economica"/>
                <a:cs typeface="Economica"/>
                <a:sym typeface="Economica"/>
              </a:rPr>
              <a:t>UAVsynch</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729450" y="1322450"/>
            <a:ext cx="7688400" cy="597300"/>
          </a:xfrm>
          <a:prstGeom prst="rect">
            <a:avLst/>
          </a:prstGeom>
        </p:spPr>
        <p:txBody>
          <a:bodyPr anchorCtr="0" anchor="t" bIns="91425" lIns="91425" rIns="91425" wrap="square" tIns="91425">
            <a:noAutofit/>
          </a:bodyPr>
          <a:lstStyle/>
          <a:p>
            <a:pPr lvl="0">
              <a:spcBef>
                <a:spcPts val="0"/>
              </a:spcBef>
              <a:buNone/>
            </a:pPr>
            <a:r>
              <a:rPr lang="en"/>
              <a:t>Background</a:t>
            </a:r>
          </a:p>
        </p:txBody>
      </p:sp>
      <p:sp>
        <p:nvSpPr>
          <p:cNvPr id="144" name="Shape 144"/>
          <p:cNvSpPr txBox="1"/>
          <p:nvPr/>
        </p:nvSpPr>
        <p:spPr>
          <a:xfrm>
            <a:off x="956475" y="2086500"/>
            <a:ext cx="7323900" cy="1880700"/>
          </a:xfrm>
          <a:prstGeom prst="rect">
            <a:avLst/>
          </a:prstGeom>
          <a:noFill/>
          <a:ln>
            <a:noFill/>
          </a:ln>
        </p:spPr>
        <p:txBody>
          <a:bodyPr anchorCtr="0" anchor="t" bIns="91425" lIns="91425" rIns="91425" wrap="square" tIns="91425">
            <a:noAutofit/>
          </a:bodyPr>
          <a:lstStyle/>
          <a:p>
            <a:pPr lvl="0">
              <a:spcBef>
                <a:spcPts val="0"/>
              </a:spcBef>
              <a:buNone/>
            </a:pPr>
            <a:r>
              <a:rPr b="1" lang="en">
                <a:solidFill>
                  <a:srgbClr val="FFFFFF"/>
                </a:solidFill>
                <a:latin typeface="Raleway"/>
                <a:ea typeface="Raleway"/>
                <a:cs typeface="Raleway"/>
                <a:sym typeface="Raleway"/>
              </a:rPr>
              <a:t>With the world constantly advancing in technology, there is now a higher requirement of unmanned vehicles. </a:t>
            </a:r>
          </a:p>
          <a:p>
            <a:pPr lvl="0">
              <a:spcBef>
                <a:spcPts val="0"/>
              </a:spcBef>
              <a:buNone/>
            </a:pPr>
            <a:r>
              <a:t/>
            </a:r>
            <a:endParaRPr b="1">
              <a:solidFill>
                <a:srgbClr val="FFFFFF"/>
              </a:solidFill>
              <a:latin typeface="Raleway"/>
              <a:ea typeface="Raleway"/>
              <a:cs typeface="Raleway"/>
              <a:sym typeface="Raleway"/>
            </a:endParaRPr>
          </a:p>
          <a:p>
            <a:pPr lvl="0">
              <a:spcBef>
                <a:spcPts val="0"/>
              </a:spcBef>
              <a:buNone/>
            </a:pPr>
            <a:r>
              <a:rPr b="1" lang="en">
                <a:solidFill>
                  <a:srgbClr val="FFFFFF"/>
                </a:solidFill>
                <a:latin typeface="Raleway"/>
                <a:ea typeface="Raleway"/>
                <a:cs typeface="Raleway"/>
                <a:sym typeface="Raleway"/>
              </a:rPr>
              <a:t>UAVs are controlled remotely or via a program. However, they are not yet truly autonomous. </a:t>
            </a:r>
          </a:p>
          <a:p>
            <a:pPr lvl="0">
              <a:spcBef>
                <a:spcPts val="0"/>
              </a:spcBef>
              <a:buNone/>
            </a:pPr>
            <a:r>
              <a:t/>
            </a:r>
            <a:endParaRPr b="1">
              <a:solidFill>
                <a:srgbClr val="FFFFFF"/>
              </a:solidFill>
              <a:latin typeface="Raleway"/>
              <a:ea typeface="Raleway"/>
              <a:cs typeface="Raleway"/>
              <a:sym typeface="Raleway"/>
            </a:endParaRPr>
          </a:p>
          <a:p>
            <a:pPr lvl="0">
              <a:spcBef>
                <a:spcPts val="0"/>
              </a:spcBef>
              <a:buNone/>
            </a:pPr>
            <a:r>
              <a:rPr b="1" lang="en">
                <a:solidFill>
                  <a:srgbClr val="FFFFFF"/>
                </a:solidFill>
                <a:latin typeface="Raleway"/>
                <a:ea typeface="Raleway"/>
                <a:cs typeface="Raleway"/>
                <a:sym typeface="Raleway"/>
              </a:rPr>
              <a:t>In order to achieve this, we require smart programs to control the paths of these UAVs, in a synchronized manner.</a:t>
            </a:r>
          </a:p>
        </p:txBody>
      </p:sp>
      <p:sp>
        <p:nvSpPr>
          <p:cNvPr id="145" name="Shape 145"/>
          <p:cNvSpPr txBox="1"/>
          <p:nvPr/>
        </p:nvSpPr>
        <p:spPr>
          <a:xfrm>
            <a:off x="0" y="0"/>
            <a:ext cx="9144000" cy="471300"/>
          </a:xfrm>
          <a:prstGeom prst="rect">
            <a:avLst/>
          </a:prstGeom>
          <a:noFill/>
          <a:ln>
            <a:noFill/>
          </a:ln>
        </p:spPr>
        <p:txBody>
          <a:bodyPr anchorCtr="0" anchor="ctr" bIns="91425" lIns="91425" rIns="91425" wrap="square" tIns="91425">
            <a:noAutofit/>
          </a:bodyPr>
          <a:lstStyle/>
          <a:p>
            <a:pPr lvl="0" rtl="0" algn="r">
              <a:spcBef>
                <a:spcPts val="0"/>
              </a:spcBef>
              <a:buNone/>
            </a:pPr>
            <a:r>
              <a:rPr lang="en" sz="2400">
                <a:solidFill>
                  <a:srgbClr val="FFFFFF"/>
                </a:solidFill>
                <a:latin typeface="Economica"/>
                <a:ea typeface="Economica"/>
                <a:cs typeface="Economica"/>
                <a:sym typeface="Economica"/>
              </a:rPr>
              <a:t>UAVsynch</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730000" y="1318650"/>
            <a:ext cx="3300900" cy="1687200"/>
          </a:xfrm>
          <a:prstGeom prst="rect">
            <a:avLst/>
          </a:prstGeom>
        </p:spPr>
        <p:txBody>
          <a:bodyPr anchorCtr="0" anchor="t" bIns="91425" lIns="91425" rIns="91425" wrap="square" tIns="91425">
            <a:noAutofit/>
          </a:bodyPr>
          <a:lstStyle/>
          <a:p>
            <a:pPr lvl="0">
              <a:spcBef>
                <a:spcPts val="0"/>
              </a:spcBef>
              <a:buNone/>
            </a:pPr>
            <a:r>
              <a:rPr lang="en"/>
              <a:t>Problem Statement</a:t>
            </a:r>
          </a:p>
        </p:txBody>
      </p:sp>
      <p:sp>
        <p:nvSpPr>
          <p:cNvPr id="151" name="Shape 151"/>
          <p:cNvSpPr txBox="1"/>
          <p:nvPr>
            <p:ph idx="2" type="body"/>
          </p:nvPr>
        </p:nvSpPr>
        <p:spPr>
          <a:xfrm>
            <a:off x="5160575" y="871050"/>
            <a:ext cx="3374400" cy="3401400"/>
          </a:xfrm>
          <a:prstGeom prst="rect">
            <a:avLst/>
          </a:prstGeom>
        </p:spPr>
        <p:txBody>
          <a:bodyPr anchorCtr="0" anchor="ctr" bIns="91425" lIns="91425" rIns="91425" wrap="square" tIns="91425">
            <a:noAutofit/>
          </a:bodyPr>
          <a:lstStyle/>
          <a:p>
            <a:pPr lvl="0" rtl="0" algn="just">
              <a:spcBef>
                <a:spcPts val="0"/>
              </a:spcBef>
              <a:spcAft>
                <a:spcPts val="1000"/>
              </a:spcAft>
              <a:buNone/>
            </a:pPr>
            <a:r>
              <a:rPr lang="en" sz="1600">
                <a:solidFill>
                  <a:schemeClr val="dk1"/>
                </a:solidFill>
                <a:latin typeface="Proxima Nova"/>
                <a:ea typeface="Proxima Nova"/>
                <a:cs typeface="Proxima Nova"/>
                <a:sym typeface="Proxima Nova"/>
              </a:rPr>
              <a:t>We aim to provide an application to control domestic licensed UAVs programmatically, with real time path prediction and ground mapping, to achieve general tasks it has been licensed for.</a:t>
            </a:r>
            <a:br>
              <a:rPr lang="en" sz="1600">
                <a:solidFill>
                  <a:schemeClr val="dk1"/>
                </a:solidFill>
                <a:latin typeface="Proxima Nova"/>
                <a:ea typeface="Proxima Nova"/>
                <a:cs typeface="Proxima Nova"/>
                <a:sym typeface="Proxima Nova"/>
              </a:rPr>
            </a:br>
          </a:p>
          <a:p>
            <a:pPr lvl="0" algn="just">
              <a:spcBef>
                <a:spcPts val="0"/>
              </a:spcBef>
              <a:buNone/>
            </a:pPr>
            <a:r>
              <a:rPr lang="en">
                <a:latin typeface="Proxima Nova"/>
                <a:ea typeface="Proxima Nova"/>
                <a:cs typeface="Proxima Nova"/>
                <a:sym typeface="Proxima Nova"/>
              </a:rPr>
              <a:t>This will allow us extending the applications of UAVs to many more fields</a:t>
            </a:r>
            <a:r>
              <a:rPr lang="en">
                <a:latin typeface="Proxima Nova"/>
                <a:ea typeface="Proxima Nova"/>
                <a:cs typeface="Proxima Nova"/>
                <a:sym typeface="Proxima Nova"/>
              </a:rPr>
              <a:t>, such as agriculture and product delivery.</a:t>
            </a:r>
          </a:p>
        </p:txBody>
      </p:sp>
      <p:sp>
        <p:nvSpPr>
          <p:cNvPr id="152" name="Shape 152"/>
          <p:cNvSpPr txBox="1"/>
          <p:nvPr/>
        </p:nvSpPr>
        <p:spPr>
          <a:xfrm>
            <a:off x="0" y="0"/>
            <a:ext cx="9144000" cy="471300"/>
          </a:xfrm>
          <a:prstGeom prst="rect">
            <a:avLst/>
          </a:prstGeom>
          <a:noFill/>
          <a:ln>
            <a:noFill/>
          </a:ln>
        </p:spPr>
        <p:txBody>
          <a:bodyPr anchorCtr="0" anchor="ctr" bIns="91425" lIns="91425" rIns="91425" wrap="square" tIns="91425">
            <a:noAutofit/>
          </a:bodyPr>
          <a:lstStyle/>
          <a:p>
            <a:pPr lvl="0" rtl="0" algn="r">
              <a:spcBef>
                <a:spcPts val="0"/>
              </a:spcBef>
              <a:buNone/>
            </a:pPr>
            <a:r>
              <a:rPr lang="en" sz="2400">
                <a:solidFill>
                  <a:srgbClr val="351C75"/>
                </a:solidFill>
                <a:latin typeface="Economica"/>
                <a:ea typeface="Economica"/>
                <a:cs typeface="Economica"/>
                <a:sym typeface="Economica"/>
              </a:rPr>
              <a:t>UAVsynch</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730000" y="1318650"/>
            <a:ext cx="3300900" cy="1687200"/>
          </a:xfrm>
          <a:prstGeom prst="rect">
            <a:avLst/>
          </a:prstGeom>
        </p:spPr>
        <p:txBody>
          <a:bodyPr anchorCtr="0" anchor="t" bIns="91425" lIns="91425" rIns="91425" wrap="square" tIns="91425">
            <a:noAutofit/>
          </a:bodyPr>
          <a:lstStyle/>
          <a:p>
            <a:pPr lvl="0">
              <a:spcBef>
                <a:spcPts val="0"/>
              </a:spcBef>
              <a:buNone/>
            </a:pPr>
            <a:r>
              <a:rPr lang="en"/>
              <a:t>Existing </a:t>
            </a:r>
            <a:r>
              <a:rPr lang="en"/>
              <a:t>Solutions</a:t>
            </a:r>
            <a:r>
              <a:rPr lang="en"/>
              <a:t> to UAV Synchronization</a:t>
            </a:r>
          </a:p>
          <a:p>
            <a:pPr lvl="0">
              <a:spcBef>
                <a:spcPts val="0"/>
              </a:spcBef>
              <a:buNone/>
            </a:pPr>
            <a:r>
              <a:t/>
            </a:r>
            <a:endParaRPr/>
          </a:p>
        </p:txBody>
      </p:sp>
      <p:sp>
        <p:nvSpPr>
          <p:cNvPr id="158" name="Shape 158"/>
          <p:cNvSpPr txBox="1"/>
          <p:nvPr>
            <p:ph idx="2" type="body"/>
          </p:nvPr>
        </p:nvSpPr>
        <p:spPr>
          <a:xfrm>
            <a:off x="5206625" y="1059000"/>
            <a:ext cx="3374400" cy="3025500"/>
          </a:xfrm>
          <a:prstGeom prst="rect">
            <a:avLst/>
          </a:prstGeom>
        </p:spPr>
        <p:txBody>
          <a:bodyPr anchorCtr="0" anchor="ctr" bIns="91425" lIns="91425" rIns="91425" wrap="square" tIns="91425">
            <a:noAutofit/>
          </a:bodyPr>
          <a:lstStyle/>
          <a:p>
            <a:pPr lvl="0" rtl="0" algn="just">
              <a:spcBef>
                <a:spcPts val="0"/>
              </a:spcBef>
              <a:spcAft>
                <a:spcPts val="1000"/>
              </a:spcAft>
              <a:buNone/>
            </a:pPr>
            <a:r>
              <a:rPr lang="en" sz="1400">
                <a:latin typeface="Raleway"/>
                <a:ea typeface="Raleway"/>
                <a:cs typeface="Raleway"/>
                <a:sym typeface="Raleway"/>
              </a:rPr>
              <a:t>There are majorly two fully explored approaches to UAV path synchronization</a:t>
            </a:r>
          </a:p>
          <a:p>
            <a:pPr indent="-317500" lvl="0" marL="457200" rtl="0" algn="just">
              <a:spcBef>
                <a:spcPts val="0"/>
              </a:spcBef>
              <a:spcAft>
                <a:spcPts val="1000"/>
              </a:spcAft>
              <a:buSzPct val="100000"/>
              <a:buFont typeface="Raleway"/>
              <a:buAutoNum type="arabicPeriod"/>
            </a:pPr>
            <a:r>
              <a:rPr lang="en" sz="1400">
                <a:latin typeface="Raleway"/>
                <a:ea typeface="Raleway"/>
                <a:cs typeface="Raleway"/>
                <a:sym typeface="Raleway"/>
              </a:rPr>
              <a:t>Swarming</a:t>
            </a:r>
          </a:p>
          <a:p>
            <a:pPr indent="-317500" lvl="0" marL="457200" rtl="0" algn="just">
              <a:spcBef>
                <a:spcPts val="0"/>
              </a:spcBef>
              <a:spcAft>
                <a:spcPts val="1000"/>
              </a:spcAft>
              <a:buSzPct val="100000"/>
              <a:buFont typeface="Raleway"/>
              <a:buAutoNum type="arabicPeriod"/>
            </a:pPr>
            <a:r>
              <a:rPr lang="en" sz="1400">
                <a:latin typeface="Raleway"/>
                <a:ea typeface="Raleway"/>
                <a:cs typeface="Raleway"/>
                <a:sym typeface="Raleway"/>
              </a:rPr>
              <a:t>Flocking</a:t>
            </a:r>
          </a:p>
          <a:p>
            <a:pPr lvl="0" rtl="0" algn="just">
              <a:spcBef>
                <a:spcPts val="0"/>
              </a:spcBef>
              <a:spcAft>
                <a:spcPts val="1000"/>
              </a:spcAft>
              <a:buNone/>
            </a:pPr>
            <a:r>
              <a:rPr lang="en" sz="1400">
                <a:latin typeface="Raleway"/>
                <a:ea typeface="Raleway"/>
                <a:cs typeface="Raleway"/>
                <a:sym typeface="Raleway"/>
              </a:rPr>
              <a:t>Real time path synchronization however is yet to be fully explored..</a:t>
            </a:r>
          </a:p>
        </p:txBody>
      </p:sp>
      <p:sp>
        <p:nvSpPr>
          <p:cNvPr id="159" name="Shape 159"/>
          <p:cNvSpPr txBox="1"/>
          <p:nvPr/>
        </p:nvSpPr>
        <p:spPr>
          <a:xfrm>
            <a:off x="0" y="0"/>
            <a:ext cx="9144000" cy="471300"/>
          </a:xfrm>
          <a:prstGeom prst="rect">
            <a:avLst/>
          </a:prstGeom>
          <a:noFill/>
          <a:ln>
            <a:noFill/>
          </a:ln>
        </p:spPr>
        <p:txBody>
          <a:bodyPr anchorCtr="0" anchor="ctr" bIns="91425" lIns="91425" rIns="91425" wrap="square" tIns="91425">
            <a:noAutofit/>
          </a:bodyPr>
          <a:lstStyle/>
          <a:p>
            <a:pPr lvl="0" rtl="0" algn="r">
              <a:spcBef>
                <a:spcPts val="0"/>
              </a:spcBef>
              <a:buNone/>
            </a:pPr>
            <a:r>
              <a:rPr lang="en" sz="2400">
                <a:solidFill>
                  <a:srgbClr val="351C75"/>
                </a:solidFill>
                <a:latin typeface="Economica"/>
                <a:ea typeface="Economica"/>
                <a:cs typeface="Economica"/>
                <a:sym typeface="Economica"/>
              </a:rPr>
              <a:t>UAVsynch</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Implementation Strategy</a:t>
            </a:r>
          </a:p>
        </p:txBody>
      </p:sp>
      <p:sp>
        <p:nvSpPr>
          <p:cNvPr id="165" name="Shape 16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spcAft>
                <a:spcPts val="0"/>
              </a:spcAft>
              <a:buNone/>
            </a:pPr>
            <a:r>
              <a:rPr lang="en" sz="1400">
                <a:solidFill>
                  <a:srgbClr val="000000"/>
                </a:solidFill>
                <a:latin typeface="Raleway"/>
                <a:ea typeface="Raleway"/>
                <a:cs typeface="Raleway"/>
                <a:sym typeface="Raleway"/>
              </a:rPr>
              <a:t>We have created an app which allows users to register their UAVs with all the specifications, such as maximum and minimum UAV speed, maximum and minimum height, etc. and we create a base path for the UAV to follow with all the time constraints satisfied.</a:t>
            </a:r>
          </a:p>
          <a:p>
            <a:pPr lvl="0" rtl="0">
              <a:spcBef>
                <a:spcPts val="0"/>
              </a:spcBef>
              <a:spcAft>
                <a:spcPts val="0"/>
              </a:spcAft>
              <a:buNone/>
            </a:pPr>
            <a:r>
              <a:t/>
            </a:r>
            <a:endParaRPr sz="1400">
              <a:solidFill>
                <a:srgbClr val="000000"/>
              </a:solidFill>
              <a:latin typeface="Raleway"/>
              <a:ea typeface="Raleway"/>
              <a:cs typeface="Raleway"/>
              <a:sym typeface="Raleway"/>
            </a:endParaRPr>
          </a:p>
          <a:p>
            <a:pPr lvl="0" rtl="0">
              <a:spcBef>
                <a:spcPts val="0"/>
              </a:spcBef>
              <a:spcAft>
                <a:spcPts val="0"/>
              </a:spcAft>
              <a:buNone/>
            </a:pPr>
            <a:r>
              <a:rPr lang="en" sz="1400">
                <a:solidFill>
                  <a:srgbClr val="000000"/>
                </a:solidFill>
                <a:latin typeface="Raleway"/>
                <a:ea typeface="Raleway"/>
                <a:cs typeface="Raleway"/>
                <a:sym typeface="Raleway"/>
              </a:rPr>
              <a:t>The path is made to be allowed to change in real time based on the conditions of the UAV and the surroundings using our complex algorithms.</a:t>
            </a:r>
          </a:p>
        </p:txBody>
      </p:sp>
      <p:sp>
        <p:nvSpPr>
          <p:cNvPr id="166" name="Shape 166"/>
          <p:cNvSpPr txBox="1"/>
          <p:nvPr/>
        </p:nvSpPr>
        <p:spPr>
          <a:xfrm>
            <a:off x="0" y="0"/>
            <a:ext cx="9144000" cy="471300"/>
          </a:xfrm>
          <a:prstGeom prst="rect">
            <a:avLst/>
          </a:prstGeom>
          <a:noFill/>
          <a:ln>
            <a:noFill/>
          </a:ln>
        </p:spPr>
        <p:txBody>
          <a:bodyPr anchorCtr="0" anchor="ctr" bIns="91425" lIns="91425" rIns="91425" wrap="square" tIns="91425">
            <a:noAutofit/>
          </a:bodyPr>
          <a:lstStyle/>
          <a:p>
            <a:pPr lvl="0" rtl="0" algn="r">
              <a:spcBef>
                <a:spcPts val="0"/>
              </a:spcBef>
              <a:buNone/>
            </a:pPr>
            <a:r>
              <a:rPr lang="en" sz="2400">
                <a:solidFill>
                  <a:srgbClr val="351C75"/>
                </a:solidFill>
                <a:latin typeface="Economica"/>
                <a:ea typeface="Economica"/>
                <a:cs typeface="Economica"/>
                <a:sym typeface="Economica"/>
              </a:rPr>
              <a:t>UAVsynch</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Implementation Strategy</a:t>
            </a:r>
          </a:p>
        </p:txBody>
      </p:sp>
      <p:sp>
        <p:nvSpPr>
          <p:cNvPr id="172" name="Shape 17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150000"/>
              </a:lnSpc>
              <a:spcBef>
                <a:spcPts val="0"/>
              </a:spcBef>
              <a:spcAft>
                <a:spcPts val="0"/>
              </a:spcAft>
              <a:buNone/>
            </a:pPr>
            <a:r>
              <a:rPr lang="en" sz="1400">
                <a:solidFill>
                  <a:srgbClr val="000000"/>
                </a:solidFill>
                <a:latin typeface="Raleway"/>
                <a:ea typeface="Raleway"/>
                <a:cs typeface="Raleway"/>
                <a:sym typeface="Raleway"/>
              </a:rPr>
              <a:t>This involves complex algorithms to minimize energy consumption and optimize paths. We also require to verify the UAV state, such as necessary amount of battery/fuel, as well as the weather conditions prior to the flight.</a:t>
            </a:r>
            <a:br>
              <a:rPr lang="en" sz="1400">
                <a:solidFill>
                  <a:srgbClr val="000000"/>
                </a:solidFill>
                <a:latin typeface="Raleway"/>
                <a:ea typeface="Raleway"/>
                <a:cs typeface="Raleway"/>
                <a:sym typeface="Raleway"/>
              </a:rPr>
            </a:br>
          </a:p>
          <a:p>
            <a:pPr lvl="0" rtl="0">
              <a:lnSpc>
                <a:spcPct val="150000"/>
              </a:lnSpc>
              <a:spcBef>
                <a:spcPts val="0"/>
              </a:spcBef>
              <a:spcAft>
                <a:spcPts val="0"/>
              </a:spcAft>
              <a:buNone/>
            </a:pPr>
            <a:r>
              <a:rPr lang="en" sz="1400">
                <a:solidFill>
                  <a:srgbClr val="000000"/>
                </a:solidFill>
                <a:latin typeface="Raleway"/>
                <a:ea typeface="Raleway"/>
                <a:cs typeface="Raleway"/>
                <a:sym typeface="Raleway"/>
              </a:rPr>
              <a:t>We also map the surrounding area that the UAV covers in real time, considering all the buildings/aerial blockages, and no-enter zones. The path we choose for the UAV should cover all constraints and yet optimize it sufficiently.</a:t>
            </a:r>
          </a:p>
        </p:txBody>
      </p:sp>
      <p:sp>
        <p:nvSpPr>
          <p:cNvPr id="173" name="Shape 173"/>
          <p:cNvSpPr txBox="1"/>
          <p:nvPr/>
        </p:nvSpPr>
        <p:spPr>
          <a:xfrm>
            <a:off x="0" y="0"/>
            <a:ext cx="9144000" cy="471300"/>
          </a:xfrm>
          <a:prstGeom prst="rect">
            <a:avLst/>
          </a:prstGeom>
          <a:noFill/>
          <a:ln>
            <a:noFill/>
          </a:ln>
        </p:spPr>
        <p:txBody>
          <a:bodyPr anchorCtr="0" anchor="ctr" bIns="91425" lIns="91425" rIns="91425" wrap="square" tIns="91425">
            <a:noAutofit/>
          </a:bodyPr>
          <a:lstStyle/>
          <a:p>
            <a:pPr lvl="0" rtl="0" algn="r">
              <a:spcBef>
                <a:spcPts val="0"/>
              </a:spcBef>
              <a:buNone/>
            </a:pPr>
            <a:r>
              <a:rPr lang="en" sz="2400">
                <a:solidFill>
                  <a:srgbClr val="351C75"/>
                </a:solidFill>
                <a:latin typeface="Economica"/>
                <a:ea typeface="Economica"/>
                <a:cs typeface="Economica"/>
                <a:sym typeface="Economica"/>
              </a:rPr>
              <a:t>UAVsynch</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730000" y="1318650"/>
            <a:ext cx="3300900" cy="1687200"/>
          </a:xfrm>
          <a:prstGeom prst="rect">
            <a:avLst/>
          </a:prstGeom>
        </p:spPr>
        <p:txBody>
          <a:bodyPr anchorCtr="0" anchor="t" bIns="91425" lIns="91425" rIns="91425" wrap="square" tIns="91425">
            <a:noAutofit/>
          </a:bodyPr>
          <a:lstStyle/>
          <a:p>
            <a:pPr lvl="0" rtl="0">
              <a:spcBef>
                <a:spcPts val="0"/>
              </a:spcBef>
              <a:buNone/>
            </a:pPr>
            <a:r>
              <a:rPr lang="en"/>
              <a:t>Challenges</a:t>
            </a:r>
          </a:p>
        </p:txBody>
      </p:sp>
      <p:sp>
        <p:nvSpPr>
          <p:cNvPr id="179" name="Shape 179"/>
          <p:cNvSpPr txBox="1"/>
          <p:nvPr>
            <p:ph idx="1" type="subTitle"/>
          </p:nvPr>
        </p:nvSpPr>
        <p:spPr>
          <a:xfrm>
            <a:off x="724950" y="3161525"/>
            <a:ext cx="3300900" cy="759000"/>
          </a:xfrm>
          <a:prstGeom prst="rect">
            <a:avLst/>
          </a:prstGeom>
        </p:spPr>
        <p:txBody>
          <a:bodyPr anchorCtr="0" anchor="t" bIns="91425" lIns="91425" rIns="91425" wrap="square" tIns="91425">
            <a:noAutofit/>
          </a:bodyPr>
          <a:lstStyle/>
          <a:p>
            <a:pPr lvl="0" rtl="0">
              <a:spcBef>
                <a:spcPts val="0"/>
              </a:spcBef>
              <a:buNone/>
            </a:pPr>
            <a:r>
              <a:rPr lang="en"/>
              <a:t>With great power, comes great responsibility</a:t>
            </a:r>
          </a:p>
        </p:txBody>
      </p:sp>
      <p:sp>
        <p:nvSpPr>
          <p:cNvPr id="180" name="Shape 180"/>
          <p:cNvSpPr txBox="1"/>
          <p:nvPr>
            <p:ph idx="2" type="body"/>
          </p:nvPr>
        </p:nvSpPr>
        <p:spPr>
          <a:xfrm>
            <a:off x="5174225" y="1059000"/>
            <a:ext cx="3374400" cy="3025500"/>
          </a:xfrm>
          <a:prstGeom prst="rect">
            <a:avLst/>
          </a:prstGeom>
        </p:spPr>
        <p:txBody>
          <a:bodyPr anchorCtr="0" anchor="t" bIns="91425" lIns="91425" rIns="91425" wrap="square" tIns="91425">
            <a:noAutofit/>
          </a:bodyPr>
          <a:lstStyle/>
          <a:p>
            <a:pPr lvl="0" rtl="0" algn="just">
              <a:spcBef>
                <a:spcPts val="0"/>
              </a:spcBef>
              <a:buNone/>
            </a:pPr>
            <a:r>
              <a:rPr lang="en">
                <a:latin typeface="Raleway"/>
                <a:ea typeface="Raleway"/>
                <a:cs typeface="Raleway"/>
                <a:sym typeface="Raleway"/>
              </a:rPr>
              <a:t>The path we decide should be flexible enough so that in case the UAV observes any incoming hinderance, such as birds, we should be able to immediately change the trajectory. For this, the UAV must be equipped with adequate sensors to detect such aerial motions.</a:t>
            </a:r>
          </a:p>
          <a:p>
            <a:pPr lvl="0" rtl="0" algn="just">
              <a:spcBef>
                <a:spcPts val="0"/>
              </a:spcBef>
              <a:buNone/>
            </a:pPr>
            <a:r>
              <a:rPr lang="en">
                <a:latin typeface="Raleway"/>
                <a:ea typeface="Raleway"/>
                <a:cs typeface="Raleway"/>
                <a:sym typeface="Raleway"/>
              </a:rPr>
              <a:t>There might unlicensed UAVs in the air during the time of the flight. This must be detected from the UAV itself, and if possible also be reported</a:t>
            </a:r>
          </a:p>
        </p:txBody>
      </p:sp>
      <p:sp>
        <p:nvSpPr>
          <p:cNvPr id="181" name="Shape 181"/>
          <p:cNvSpPr txBox="1"/>
          <p:nvPr/>
        </p:nvSpPr>
        <p:spPr>
          <a:xfrm>
            <a:off x="0" y="0"/>
            <a:ext cx="9144000" cy="471300"/>
          </a:xfrm>
          <a:prstGeom prst="rect">
            <a:avLst/>
          </a:prstGeom>
          <a:noFill/>
          <a:ln>
            <a:noFill/>
          </a:ln>
        </p:spPr>
        <p:txBody>
          <a:bodyPr anchorCtr="0" anchor="ctr" bIns="91425" lIns="91425" rIns="91425" wrap="square" tIns="91425">
            <a:noAutofit/>
          </a:bodyPr>
          <a:lstStyle/>
          <a:p>
            <a:pPr lvl="0" rtl="0" algn="r">
              <a:spcBef>
                <a:spcPts val="0"/>
              </a:spcBef>
              <a:buNone/>
            </a:pPr>
            <a:r>
              <a:rPr lang="en" sz="2400">
                <a:solidFill>
                  <a:srgbClr val="351C75"/>
                </a:solidFill>
                <a:latin typeface="Economica"/>
                <a:ea typeface="Economica"/>
                <a:cs typeface="Economica"/>
                <a:sym typeface="Economica"/>
              </a:rPr>
              <a:t>UAVsynch</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a:spcBef>
                <a:spcPts val="0"/>
              </a:spcBef>
              <a:buNone/>
            </a:pPr>
            <a:r>
              <a:rPr lang="en"/>
              <a:t>Project Team</a:t>
            </a:r>
          </a:p>
        </p:txBody>
      </p:sp>
      <p:pic>
        <p:nvPicPr>
          <p:cNvPr descr="Free photo Donald Trump President Of The United States Donald ..." id="187" name="Shape 187"/>
          <p:cNvPicPr preferRelativeResize="0"/>
          <p:nvPr/>
        </p:nvPicPr>
        <p:blipFill rotWithShape="1">
          <a:blip r:embed="rId3">
            <a:alphaModFix/>
          </a:blip>
          <a:srcRect b="13035" l="0" r="0" t="0"/>
          <a:stretch/>
        </p:blipFill>
        <p:spPr>
          <a:xfrm>
            <a:off x="778800" y="2143125"/>
            <a:ext cx="1802100" cy="1978500"/>
          </a:xfrm>
          <a:prstGeom prst="ellipse">
            <a:avLst/>
          </a:prstGeom>
          <a:noFill/>
          <a:ln>
            <a:noFill/>
          </a:ln>
        </p:spPr>
      </p:pic>
      <p:sp>
        <p:nvSpPr>
          <p:cNvPr id="188" name="Shape 188"/>
          <p:cNvSpPr txBox="1"/>
          <p:nvPr/>
        </p:nvSpPr>
        <p:spPr>
          <a:xfrm>
            <a:off x="613052" y="4217475"/>
            <a:ext cx="2133600" cy="354600"/>
          </a:xfrm>
          <a:prstGeom prst="rect">
            <a:avLst/>
          </a:prstGeom>
          <a:noFill/>
          <a:ln>
            <a:noFill/>
          </a:ln>
        </p:spPr>
        <p:txBody>
          <a:bodyPr anchorCtr="0" anchor="t" bIns="91425" lIns="91425" rIns="91425" wrap="square" tIns="91425">
            <a:noAutofit/>
          </a:bodyPr>
          <a:lstStyle/>
          <a:p>
            <a:pPr indent="0" lvl="0" marL="0" marR="0" rtl="0" algn="ctr">
              <a:lnSpc>
                <a:spcPct val="115000"/>
              </a:lnSpc>
              <a:spcBef>
                <a:spcPts val="0"/>
              </a:spcBef>
              <a:spcAft>
                <a:spcPts val="0"/>
              </a:spcAft>
              <a:buNone/>
            </a:pPr>
            <a:r>
              <a:rPr b="1" lang="en">
                <a:solidFill>
                  <a:srgbClr val="134F5C"/>
                </a:solidFill>
                <a:latin typeface="Lato"/>
                <a:ea typeface="Lato"/>
                <a:cs typeface="Lato"/>
                <a:sym typeface="Lato"/>
              </a:rPr>
              <a:t>Tonald</a:t>
            </a:r>
            <a:r>
              <a:rPr b="1" lang="en">
                <a:solidFill>
                  <a:schemeClr val="dk1"/>
                </a:solidFill>
                <a:latin typeface="Lato"/>
                <a:ea typeface="Lato"/>
                <a:cs typeface="Lato"/>
                <a:sym typeface="Lato"/>
              </a:rPr>
              <a:t> </a:t>
            </a:r>
            <a:r>
              <a:rPr b="1" lang="en">
                <a:solidFill>
                  <a:srgbClr val="134F5C"/>
                </a:solidFill>
                <a:latin typeface="Lato"/>
                <a:ea typeface="Lato"/>
                <a:cs typeface="Lato"/>
                <a:sym typeface="Lato"/>
              </a:rPr>
              <a:t>Drump</a:t>
            </a:r>
          </a:p>
        </p:txBody>
      </p:sp>
      <p:sp>
        <p:nvSpPr>
          <p:cNvPr id="189" name="Shape 189"/>
          <p:cNvSpPr txBox="1"/>
          <p:nvPr/>
        </p:nvSpPr>
        <p:spPr>
          <a:xfrm>
            <a:off x="613036" y="4468747"/>
            <a:ext cx="2133600" cy="309600"/>
          </a:xfrm>
          <a:prstGeom prst="rect">
            <a:avLst/>
          </a:prstGeom>
          <a:noFill/>
          <a:ln>
            <a:noFill/>
          </a:ln>
        </p:spPr>
        <p:txBody>
          <a:bodyPr anchorCtr="0" anchor="t" bIns="91425" lIns="91425" rIns="91425" wrap="square" tIns="91425">
            <a:noAutofit/>
          </a:bodyPr>
          <a:lstStyle/>
          <a:p>
            <a:pPr lvl="0" rtl="0" algn="ctr">
              <a:lnSpc>
                <a:spcPct val="115000"/>
              </a:lnSpc>
              <a:spcBef>
                <a:spcPts val="0"/>
              </a:spcBef>
              <a:buNone/>
            </a:pPr>
            <a:r>
              <a:rPr lang="en" sz="1100">
                <a:solidFill>
                  <a:srgbClr val="B45F06"/>
                </a:solidFill>
                <a:latin typeface="Inconsolata"/>
                <a:ea typeface="Inconsolata"/>
                <a:cs typeface="Inconsolata"/>
                <a:sym typeface="Inconsolata"/>
              </a:rPr>
              <a:t>Tester</a:t>
            </a:r>
          </a:p>
        </p:txBody>
      </p:sp>
      <p:pic>
        <p:nvPicPr>
          <p:cNvPr descr="hillary-big.png" id="190" name="Shape 190"/>
          <p:cNvPicPr preferRelativeResize="0"/>
          <p:nvPr/>
        </p:nvPicPr>
        <p:blipFill rotWithShape="1">
          <a:blip r:embed="rId4">
            <a:alphaModFix/>
          </a:blip>
          <a:srcRect b="10905" l="7861" r="18256" t="0"/>
          <a:stretch/>
        </p:blipFill>
        <p:spPr>
          <a:xfrm>
            <a:off x="6660450" y="2156600"/>
            <a:ext cx="1757400" cy="1951500"/>
          </a:xfrm>
          <a:prstGeom prst="ellipse">
            <a:avLst/>
          </a:prstGeom>
          <a:noFill/>
          <a:ln>
            <a:noFill/>
          </a:ln>
        </p:spPr>
      </p:pic>
      <p:sp>
        <p:nvSpPr>
          <p:cNvPr id="191" name="Shape 191"/>
          <p:cNvSpPr txBox="1"/>
          <p:nvPr/>
        </p:nvSpPr>
        <p:spPr>
          <a:xfrm>
            <a:off x="6472352" y="4217463"/>
            <a:ext cx="2133600" cy="354600"/>
          </a:xfrm>
          <a:prstGeom prst="rect">
            <a:avLst/>
          </a:prstGeom>
          <a:noFill/>
          <a:ln>
            <a:noFill/>
          </a:ln>
        </p:spPr>
        <p:txBody>
          <a:bodyPr anchorCtr="0" anchor="t" bIns="91425" lIns="91425" rIns="91425" wrap="square" tIns="91425">
            <a:noAutofit/>
          </a:bodyPr>
          <a:lstStyle/>
          <a:p>
            <a:pPr indent="0" lvl="0" marL="0" marR="0" rtl="0" algn="ctr">
              <a:lnSpc>
                <a:spcPct val="115000"/>
              </a:lnSpc>
              <a:spcBef>
                <a:spcPts val="0"/>
              </a:spcBef>
              <a:spcAft>
                <a:spcPts val="0"/>
              </a:spcAft>
              <a:buNone/>
            </a:pPr>
            <a:r>
              <a:rPr b="1" lang="en">
                <a:solidFill>
                  <a:srgbClr val="134F5C"/>
                </a:solidFill>
                <a:latin typeface="Lato"/>
                <a:ea typeface="Lato"/>
                <a:cs typeface="Lato"/>
                <a:sym typeface="Lato"/>
              </a:rPr>
              <a:t>Cillary</a:t>
            </a:r>
            <a:r>
              <a:rPr b="1" lang="en">
                <a:solidFill>
                  <a:schemeClr val="dk1"/>
                </a:solidFill>
                <a:latin typeface="Lato"/>
                <a:ea typeface="Lato"/>
                <a:cs typeface="Lato"/>
                <a:sym typeface="Lato"/>
              </a:rPr>
              <a:t> </a:t>
            </a:r>
            <a:r>
              <a:rPr b="1" lang="en">
                <a:solidFill>
                  <a:srgbClr val="134F5C"/>
                </a:solidFill>
                <a:latin typeface="Lato"/>
                <a:ea typeface="Lato"/>
                <a:cs typeface="Lato"/>
                <a:sym typeface="Lato"/>
              </a:rPr>
              <a:t>Hlinton</a:t>
            </a:r>
          </a:p>
        </p:txBody>
      </p:sp>
      <p:sp>
        <p:nvSpPr>
          <p:cNvPr id="192" name="Shape 192"/>
          <p:cNvSpPr txBox="1"/>
          <p:nvPr/>
        </p:nvSpPr>
        <p:spPr>
          <a:xfrm>
            <a:off x="6472361" y="4468759"/>
            <a:ext cx="2133600" cy="309600"/>
          </a:xfrm>
          <a:prstGeom prst="rect">
            <a:avLst/>
          </a:prstGeom>
          <a:noFill/>
          <a:ln>
            <a:noFill/>
          </a:ln>
        </p:spPr>
        <p:txBody>
          <a:bodyPr anchorCtr="0" anchor="t" bIns="91425" lIns="91425" rIns="91425" wrap="square" tIns="91425">
            <a:noAutofit/>
          </a:bodyPr>
          <a:lstStyle/>
          <a:p>
            <a:pPr lvl="0" rtl="0" algn="ctr">
              <a:lnSpc>
                <a:spcPct val="115000"/>
              </a:lnSpc>
              <a:spcBef>
                <a:spcPts val="0"/>
              </a:spcBef>
              <a:buNone/>
            </a:pPr>
            <a:r>
              <a:rPr lang="en" sz="1100">
                <a:solidFill>
                  <a:srgbClr val="B45F06"/>
                </a:solidFill>
                <a:latin typeface="Inconsolata"/>
                <a:ea typeface="Inconsolata"/>
                <a:cs typeface="Inconsolata"/>
                <a:sym typeface="Inconsolata"/>
              </a:rPr>
              <a:t>App Developer</a:t>
            </a:r>
          </a:p>
        </p:txBody>
      </p:sp>
      <p:pic>
        <p:nvPicPr>
          <p:cNvPr descr="fried-chicken-lemon-61431.jpg" id="193" name="Shape 193"/>
          <p:cNvPicPr preferRelativeResize="0"/>
          <p:nvPr/>
        </p:nvPicPr>
        <p:blipFill rotWithShape="1">
          <a:blip r:embed="rId5">
            <a:alphaModFix/>
          </a:blip>
          <a:srcRect b="26780" l="0" r="0" t="-739"/>
          <a:stretch/>
        </p:blipFill>
        <p:spPr>
          <a:xfrm>
            <a:off x="3826794" y="2143125"/>
            <a:ext cx="1802100" cy="1978500"/>
          </a:xfrm>
          <a:prstGeom prst="ellipse">
            <a:avLst/>
          </a:prstGeom>
          <a:noFill/>
          <a:ln>
            <a:noFill/>
          </a:ln>
        </p:spPr>
      </p:pic>
      <p:sp>
        <p:nvSpPr>
          <p:cNvPr id="194" name="Shape 194"/>
          <p:cNvSpPr txBox="1"/>
          <p:nvPr/>
        </p:nvSpPr>
        <p:spPr>
          <a:xfrm>
            <a:off x="3661044" y="4217475"/>
            <a:ext cx="2133600" cy="354600"/>
          </a:xfrm>
          <a:prstGeom prst="rect">
            <a:avLst/>
          </a:prstGeom>
          <a:noFill/>
          <a:ln>
            <a:noFill/>
          </a:ln>
        </p:spPr>
        <p:txBody>
          <a:bodyPr anchorCtr="0" anchor="t" bIns="91425" lIns="91425" rIns="91425" wrap="square" tIns="91425">
            <a:noAutofit/>
          </a:bodyPr>
          <a:lstStyle/>
          <a:p>
            <a:pPr lvl="0" rtl="0" algn="ctr">
              <a:lnSpc>
                <a:spcPct val="115000"/>
              </a:lnSpc>
              <a:spcBef>
                <a:spcPts val="0"/>
              </a:spcBef>
              <a:buNone/>
            </a:pPr>
            <a:r>
              <a:rPr b="1" lang="en">
                <a:solidFill>
                  <a:srgbClr val="134F5C"/>
                </a:solidFill>
                <a:latin typeface="Lato"/>
                <a:ea typeface="Lato"/>
                <a:cs typeface="Lato"/>
                <a:sym typeface="Lato"/>
              </a:rPr>
              <a:t>Gurpreet Singh</a:t>
            </a:r>
          </a:p>
        </p:txBody>
      </p:sp>
      <p:sp>
        <p:nvSpPr>
          <p:cNvPr id="195" name="Shape 195"/>
          <p:cNvSpPr txBox="1"/>
          <p:nvPr/>
        </p:nvSpPr>
        <p:spPr>
          <a:xfrm>
            <a:off x="3661044" y="4468747"/>
            <a:ext cx="2133600" cy="309600"/>
          </a:xfrm>
          <a:prstGeom prst="rect">
            <a:avLst/>
          </a:prstGeom>
          <a:noFill/>
          <a:ln>
            <a:noFill/>
          </a:ln>
        </p:spPr>
        <p:txBody>
          <a:bodyPr anchorCtr="0" anchor="t" bIns="91425" lIns="91425" rIns="91425" wrap="square" tIns="91425">
            <a:noAutofit/>
          </a:bodyPr>
          <a:lstStyle/>
          <a:p>
            <a:pPr lvl="0" rtl="0" algn="ctr">
              <a:lnSpc>
                <a:spcPct val="115000"/>
              </a:lnSpc>
              <a:spcBef>
                <a:spcPts val="0"/>
              </a:spcBef>
              <a:buNone/>
            </a:pPr>
            <a:r>
              <a:rPr lang="en" sz="1100">
                <a:solidFill>
                  <a:srgbClr val="B45F06"/>
                </a:solidFill>
                <a:latin typeface="Inconsolata"/>
                <a:ea typeface="Inconsolata"/>
                <a:cs typeface="Inconsolata"/>
                <a:sym typeface="Inconsolata"/>
              </a:rPr>
              <a:t>Team Lead</a:t>
            </a:r>
          </a:p>
          <a:p>
            <a:pPr lvl="0" rtl="0" algn="ctr">
              <a:lnSpc>
                <a:spcPct val="115000"/>
              </a:lnSpc>
              <a:spcBef>
                <a:spcPts val="0"/>
              </a:spcBef>
              <a:buNone/>
            </a:pPr>
            <a:r>
              <a:t/>
            </a:r>
            <a:endParaRPr sz="1100">
              <a:solidFill>
                <a:srgbClr val="B45F06"/>
              </a:solidFill>
              <a:latin typeface="Inconsolata"/>
              <a:ea typeface="Inconsolata"/>
              <a:cs typeface="Inconsolata"/>
              <a:sym typeface="Inconsolata"/>
            </a:endParaRPr>
          </a:p>
        </p:txBody>
      </p:sp>
      <p:sp>
        <p:nvSpPr>
          <p:cNvPr id="196" name="Shape 196"/>
          <p:cNvSpPr txBox="1"/>
          <p:nvPr/>
        </p:nvSpPr>
        <p:spPr>
          <a:xfrm>
            <a:off x="0" y="0"/>
            <a:ext cx="9144000" cy="471300"/>
          </a:xfrm>
          <a:prstGeom prst="rect">
            <a:avLst/>
          </a:prstGeom>
          <a:noFill/>
          <a:ln>
            <a:noFill/>
          </a:ln>
        </p:spPr>
        <p:txBody>
          <a:bodyPr anchorCtr="0" anchor="ctr" bIns="91425" lIns="91425" rIns="91425" wrap="square" tIns="91425">
            <a:noAutofit/>
          </a:bodyPr>
          <a:lstStyle/>
          <a:p>
            <a:pPr lvl="0" rtl="0" algn="r">
              <a:spcBef>
                <a:spcPts val="0"/>
              </a:spcBef>
              <a:buNone/>
            </a:pPr>
            <a:r>
              <a:rPr lang="en" sz="2400">
                <a:solidFill>
                  <a:srgbClr val="351C75"/>
                </a:solidFill>
                <a:latin typeface="Economica"/>
                <a:ea typeface="Economica"/>
                <a:cs typeface="Economica"/>
                <a:sym typeface="Economica"/>
              </a:rPr>
              <a:t>UAVsynch</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 type="body"/>
          </p:nvPr>
        </p:nvSpPr>
        <p:spPr>
          <a:xfrm>
            <a:off x="729450" y="2078875"/>
            <a:ext cx="7688700" cy="2412900"/>
          </a:xfrm>
          <a:prstGeom prst="rect">
            <a:avLst/>
          </a:prstGeom>
        </p:spPr>
        <p:txBody>
          <a:bodyPr anchorCtr="0" anchor="t" bIns="91425" lIns="91425" rIns="91425" wrap="square" tIns="91425">
            <a:noAutofit/>
          </a:bodyPr>
          <a:lstStyle/>
          <a:p>
            <a:pPr lvl="0" rtl="0">
              <a:lnSpc>
                <a:spcPct val="200000"/>
              </a:lnSpc>
              <a:spcBef>
                <a:spcPts val="0"/>
              </a:spcBef>
              <a:spcAft>
                <a:spcPts val="1000"/>
              </a:spcAft>
              <a:buNone/>
            </a:pPr>
            <a:r>
              <a:rPr lang="en" sz="1400">
                <a:latin typeface="Raleway"/>
                <a:ea typeface="Raleway"/>
                <a:cs typeface="Raleway"/>
                <a:sym typeface="Raleway"/>
              </a:rPr>
              <a:t>One year requirement for the project can be estimated as -</a:t>
            </a:r>
          </a:p>
          <a:p>
            <a:pPr indent="-317500" lvl="2" marL="1371600" rtl="0">
              <a:spcBef>
                <a:spcPts val="0"/>
              </a:spcBef>
              <a:spcAft>
                <a:spcPts val="1000"/>
              </a:spcAft>
              <a:buSzPct val="100000"/>
              <a:buFont typeface="Raleway"/>
              <a:buChar char="➜"/>
            </a:pPr>
            <a:r>
              <a:rPr lang="en" sz="1400">
                <a:latin typeface="Raleway"/>
                <a:ea typeface="Raleway"/>
                <a:cs typeface="Raleway"/>
                <a:sym typeface="Raleway"/>
              </a:rPr>
              <a:t>App Extensions			-            5,00,000  -/</a:t>
            </a:r>
          </a:p>
          <a:p>
            <a:pPr indent="-317500" lvl="2" marL="1371600" rtl="0">
              <a:spcBef>
                <a:spcPts val="0"/>
              </a:spcBef>
              <a:spcAft>
                <a:spcPts val="1000"/>
              </a:spcAft>
              <a:buSzPct val="100000"/>
              <a:buFont typeface="Raleway"/>
              <a:buChar char="➜"/>
            </a:pPr>
            <a:r>
              <a:rPr lang="en" sz="1400">
                <a:latin typeface="Raleway"/>
                <a:ea typeface="Raleway"/>
                <a:cs typeface="Raleway"/>
                <a:sym typeface="Raleway"/>
              </a:rPr>
              <a:t>User Base Research		-	    2,00,000 -/</a:t>
            </a:r>
          </a:p>
          <a:p>
            <a:pPr indent="-317500" lvl="2" marL="1371600" rtl="0">
              <a:spcBef>
                <a:spcPts val="0"/>
              </a:spcBef>
              <a:spcAft>
                <a:spcPts val="1000"/>
              </a:spcAft>
              <a:buSzPct val="100000"/>
              <a:buFont typeface="Raleway"/>
              <a:buChar char="➜"/>
            </a:pPr>
            <a:r>
              <a:rPr lang="en" sz="1400">
                <a:latin typeface="Raleway"/>
                <a:ea typeface="Raleway"/>
                <a:cs typeface="Raleway"/>
                <a:sym typeface="Raleway"/>
              </a:rPr>
              <a:t>App Testing (Simulations)	-       	    8,00,000 -/</a:t>
            </a:r>
          </a:p>
          <a:p>
            <a:pPr indent="-317500" lvl="2" marL="1371600" rtl="0">
              <a:spcBef>
                <a:spcPts val="0"/>
              </a:spcBef>
              <a:spcAft>
                <a:spcPts val="1000"/>
              </a:spcAft>
              <a:buSzPct val="100000"/>
              <a:buFont typeface="Raleway"/>
              <a:buChar char="➜"/>
            </a:pPr>
            <a:r>
              <a:rPr lang="en" sz="1400">
                <a:latin typeface="Raleway"/>
                <a:ea typeface="Raleway"/>
                <a:cs typeface="Raleway"/>
                <a:sym typeface="Raleway"/>
              </a:rPr>
              <a:t>App Testing (IRL)		- 	100,00,000 -/</a:t>
            </a:r>
          </a:p>
          <a:p>
            <a:pPr lvl="0" rtl="0">
              <a:spcBef>
                <a:spcPts val="0"/>
              </a:spcBef>
              <a:spcAft>
                <a:spcPts val="1000"/>
              </a:spcAft>
              <a:buNone/>
            </a:pPr>
            <a:r>
              <a:t/>
            </a:r>
            <a:endParaRPr sz="1400">
              <a:latin typeface="Raleway"/>
              <a:ea typeface="Raleway"/>
              <a:cs typeface="Raleway"/>
              <a:sym typeface="Raleway"/>
            </a:endParaRPr>
          </a:p>
        </p:txBody>
      </p:sp>
      <p:sp>
        <p:nvSpPr>
          <p:cNvPr id="202" name="Shape 20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Project </a:t>
            </a:r>
            <a:r>
              <a:rPr lang="en"/>
              <a:t>Expected </a:t>
            </a:r>
            <a:r>
              <a:rPr lang="en"/>
              <a:t>Cost</a:t>
            </a:r>
          </a:p>
        </p:txBody>
      </p:sp>
      <p:sp>
        <p:nvSpPr>
          <p:cNvPr id="203" name="Shape 203"/>
          <p:cNvSpPr txBox="1"/>
          <p:nvPr/>
        </p:nvSpPr>
        <p:spPr>
          <a:xfrm>
            <a:off x="0" y="0"/>
            <a:ext cx="9144000" cy="471300"/>
          </a:xfrm>
          <a:prstGeom prst="rect">
            <a:avLst/>
          </a:prstGeom>
          <a:noFill/>
          <a:ln>
            <a:noFill/>
          </a:ln>
        </p:spPr>
        <p:txBody>
          <a:bodyPr anchorCtr="0" anchor="ctr" bIns="91425" lIns="91425" rIns="91425" wrap="square" tIns="91425">
            <a:noAutofit/>
          </a:bodyPr>
          <a:lstStyle/>
          <a:p>
            <a:pPr lvl="0" rtl="0" algn="r">
              <a:spcBef>
                <a:spcPts val="0"/>
              </a:spcBef>
              <a:buNone/>
            </a:pPr>
            <a:r>
              <a:rPr lang="en" sz="2400">
                <a:solidFill>
                  <a:srgbClr val="351C75"/>
                </a:solidFill>
                <a:latin typeface="Economica"/>
                <a:ea typeface="Economica"/>
                <a:cs typeface="Economica"/>
                <a:sym typeface="Economica"/>
              </a:rPr>
              <a:t>UAVsynch</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