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64" r:id="rId4"/>
    <p:sldId id="277" r:id="rId5"/>
    <p:sldId id="348" r:id="rId6"/>
    <p:sldId id="257" r:id="rId7"/>
    <p:sldId id="276" r:id="rId8"/>
    <p:sldId id="349" r:id="rId9"/>
    <p:sldId id="350" r:id="rId10"/>
    <p:sldId id="351" r:id="rId11"/>
    <p:sldId id="352" r:id="rId12"/>
    <p:sldId id="353" r:id="rId13"/>
    <p:sldId id="354" r:id="rId14"/>
    <p:sldId id="259" r:id="rId15"/>
    <p:sldId id="355" r:id="rId16"/>
    <p:sldId id="357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81" r:id="rId28"/>
    <p:sldId id="382" r:id="rId29"/>
    <p:sldId id="379" r:id="rId30"/>
    <p:sldId id="383" r:id="rId31"/>
    <p:sldId id="384" r:id="rId32"/>
    <p:sldId id="3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88132" autoAdjust="0"/>
  </p:normalViewPr>
  <p:slideViewPr>
    <p:cSldViewPr snapToGrid="0">
      <p:cViewPr varScale="1">
        <p:scale>
          <a:sx n="97" d="100"/>
          <a:sy n="97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98C04-9E5E-451F-B1E8-32120E085B2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84E8D-EB33-48D4-8045-C42E2C8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4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1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7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76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7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11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7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6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6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2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1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5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2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8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0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84E8D-EB33-48D4-8045-C42E2C8A07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B76B-B297-4A05-AE6D-6D19D4355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207AA-1266-4B9C-B681-B8BBC1213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E842-4E38-4746-9F30-E38A32DD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09D0-2E2D-4576-9581-992E77D7F9F9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EAA7-493F-4CC7-997B-0EB2888B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7B79-C00A-4C35-BEF9-0CD59AA0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9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A06D-4151-4E22-AA8F-AD4B508A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A1F41-A09F-4CBD-9740-C8BFB18A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C3F2-C181-44A8-BB64-98CED6EF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62A8-9106-478C-82C9-85C4D8753663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5D97-2137-474B-BB47-7FA3CBF4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2132-24BA-482C-9681-A99FBF62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CA734-54B9-4517-930F-BB7B0165B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FC5B5-445C-454C-852C-582D2BF41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9284-79B0-4D59-BDB0-FA7A117E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AF4A-80A9-43A3-82B8-5373B7C897E3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E986-81C9-4877-9057-3C98525D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A329-480F-4F2A-9DCC-4A6D9457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FE16-77BD-43D6-AE09-D70E366C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8A9D-C754-4577-9DE7-4EB597C3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5F4BA-0F11-40B6-A40D-30E35124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Integrating Arm Cortex-M1 Soft CPUs into Xilinx FPGAs Workshop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C4D6-0A46-4C04-ACB7-F154CB2F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67E6-1043-473C-B430-ACE564B2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5F93-B5F4-471D-84F5-4986EDAF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E0EB3-CF75-49B8-8241-A5102B40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A29F-CA8C-4852-8EF5-0EEFF184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0D27-F759-4BB9-A74A-BD116BE4FD2A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2CFF-8AC1-41BD-B938-D527639E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CAE9-B867-42D1-9C05-2CC663D0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626-AE8A-4026-96C3-D855987D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4795-B124-404A-8F93-B7545AFF7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9119-A809-4667-8EF9-B705301E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C896-8D61-43EC-876C-FD3DBF3B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A777-792C-4049-89AA-C4D825EC1A4B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0941B-A79C-48E1-AA3C-44EFD8AB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4029D-AD0B-455C-80E9-147D7BE0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7E46-01B6-4A51-9C88-69066A82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D7957-D3A4-4305-A2BA-3C3682A2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B9756-0820-4F9B-857D-540B02C3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4BA15-C86D-4DC7-B552-D1EB44447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AB69C-322B-4D4C-AF35-E1434508A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95221-D055-4DD3-B7B8-7BAB2421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9E72-DEEC-4BAC-9013-E70BED12C4EC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A8E6D-FCA1-4743-89F8-2F1D7B91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BD95C-6629-49E5-ABB8-4E8BBF3C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1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A402-468B-4AB3-97E3-C617DE72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27401-541B-4705-B95A-2D9638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37DA-9E57-425C-BEE5-80CCA221B860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46F1A-0607-46E0-A637-E113100E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BC4C-051E-4F8C-A75B-CA1E219A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8E7B8-6EA3-461A-8B9C-23CD3DF3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9C54-F12F-4F39-8251-CA876262F5CE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7D91F-46A1-493D-892D-2505BDE0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3F9CA-F145-4F9B-897F-BBE950F2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6380-887D-4F2E-94C7-A0C210B9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94BD-9AD1-4057-B185-69216ED7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946B-DA1E-47C8-B4BE-7FA85AEB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BC02C-1F68-41AC-B68B-E0196DF0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F144-7B92-4293-9DF9-3DE640C60A5D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210-340B-405A-BAE9-02535C02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F795D-E0E6-4044-A37B-47B9FBEC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8C96-6531-4CB8-832C-AE210F58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F941F-3C38-4091-98FA-4EB256926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469BA-52D4-4C5F-B611-604850AD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8AF81-0D3A-4C9E-AA83-DDF76229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547-DBAF-42E0-A053-6D6D5BB528DB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FBFA4-AB81-48BE-8E34-0E2DE670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3717-B3D2-4F33-A87D-A9354950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3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C1CC5-A931-4882-AC52-6A65286D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7721-6F3A-462C-B394-8F4A08BE4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6C1F-E69D-4302-953F-9BB8B055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73522-CA21-4EED-8420-289AA7B5D31B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2175-BA40-4F4E-AFC0-D292CFC50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Adiuvo Engineering &amp; Training, Ltd.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1C41-15C0-4B34-BAF1-AEAF04BC5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C6BA-4FE4-48BA-9153-68AD698EC1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 ">
            <a:extLst>
              <a:ext uri="{FF2B5EF4-FFF2-40B4-BE49-F238E27FC236}">
                <a16:creationId xmlns:a16="http://schemas.microsoft.com/office/drawing/2014/main" id="{8149D057-678C-469A-AEED-61928EF07F1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2129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dam@adiuvoengineering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wnload/index.html/content/xilinx/en/downloadNav/viti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AUUsLymVQo&amp;t=7s" TargetMode="External"/><Relationship Id="rId4" Type="http://schemas.openxmlformats.org/officeDocument/2006/relationships/hyperlink" Target="https://www.xilinx.com/support/download/index.html/content/xilinx/en/downloadNav/embedded-design-tool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9E5B-84E1-414C-A9BF-22AF1999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C8D3D-8775-4098-A8AC-734F29B6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2020 </a:t>
            </a:r>
            <a:r>
              <a:rPr lang="en-US" dirty="0" err="1"/>
              <a:t>Adiuvo</a:t>
            </a:r>
            <a:r>
              <a:rPr lang="en-US" dirty="0"/>
              <a:t> Engineering &amp; Training, Ltd.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073E9E-314E-4AB2-B263-9724E1A09F83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/>
              <a:t>Creating Embedded Linux Solutions</a:t>
            </a:r>
          </a:p>
          <a:p>
            <a:pPr algn="l"/>
            <a:endParaRPr lang="en-US" sz="5400" b="1" dirty="0"/>
          </a:p>
          <a:p>
            <a:pPr algn="l"/>
            <a:endParaRPr lang="en-US" sz="5400" b="1" dirty="0"/>
          </a:p>
          <a:p>
            <a:pPr algn="l"/>
            <a:r>
              <a:rPr lang="en-US" sz="4800" dirty="0"/>
              <a:t>Course Workbook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460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504335" y="1598529"/>
            <a:ext cx="9144000" cy="381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 – </a:t>
            </a:r>
            <a:r>
              <a:rPr lang="en-US" dirty="0"/>
              <a:t>Exist the dialog which is opened following the XSA Import.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908B08-9508-4E91-B83D-B3788A6D6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40" y="1770497"/>
            <a:ext cx="8813851" cy="3488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518E0-CE6B-4DEF-B007-11317E6CEBC9}"/>
              </a:ext>
            </a:extLst>
          </p:cNvPr>
          <p:cNvSpPr/>
          <p:nvPr/>
        </p:nvSpPr>
        <p:spPr>
          <a:xfrm>
            <a:off x="4737309" y="4545024"/>
            <a:ext cx="837582" cy="491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0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337128" y="1598529"/>
            <a:ext cx="9733995" cy="4037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 – </a:t>
            </a:r>
            <a:r>
              <a:rPr lang="en-US" dirty="0"/>
              <a:t>When asked save any changes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9C22251-00AA-4BC1-9E17-4ACBD9BE4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60" y="1769748"/>
            <a:ext cx="9396412" cy="3719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518E0-CE6B-4DEF-B007-11317E6CEBC9}"/>
              </a:ext>
            </a:extLst>
          </p:cNvPr>
          <p:cNvSpPr/>
          <p:nvPr/>
        </p:nvSpPr>
        <p:spPr>
          <a:xfrm>
            <a:off x="3662034" y="3191570"/>
            <a:ext cx="4872366" cy="1223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4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127740" y="1799303"/>
            <a:ext cx="10081034" cy="415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 – </a:t>
            </a:r>
            <a:r>
              <a:rPr lang="en-US" dirty="0"/>
              <a:t>Enter the command petalinux-config –c rootfs to examine the rootfs dialog. Close without saving changes after exploring the settings.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02DF2F-52B7-4F81-90D4-EBD96AB60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1" y="1948863"/>
            <a:ext cx="9815189" cy="3885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518E0-CE6B-4DEF-B007-11317E6CEBC9}"/>
              </a:ext>
            </a:extLst>
          </p:cNvPr>
          <p:cNvSpPr/>
          <p:nvPr/>
        </p:nvSpPr>
        <p:spPr>
          <a:xfrm>
            <a:off x="4633796" y="5052994"/>
            <a:ext cx="931262" cy="491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2408903" y="1809135"/>
            <a:ext cx="7344698" cy="447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 – </a:t>
            </a:r>
            <a:r>
              <a:rPr lang="en-US" dirty="0"/>
              <a:t>Enter the command petalinux-config –c kernel to view the config settings, do not change anything and exist after exploring.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51AC99-1F27-4311-BF80-2314481B0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63" y="1931590"/>
            <a:ext cx="7091823" cy="41993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518E0-CE6B-4DEF-B007-11317E6CEBC9}"/>
              </a:ext>
            </a:extLst>
          </p:cNvPr>
          <p:cNvSpPr/>
          <p:nvPr/>
        </p:nvSpPr>
        <p:spPr>
          <a:xfrm flipH="1" flipV="1">
            <a:off x="4424515" y="5230760"/>
            <a:ext cx="1032386" cy="6338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62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121338" y="1671483"/>
            <a:ext cx="10077603" cy="4193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7 – </a:t>
            </a:r>
            <a:r>
              <a:rPr lang="en-US" dirty="0"/>
              <a:t>Build the petalinux project with the command petalinux-build – this may take some time.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91E073A-D3C0-491D-98ED-2339674BA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70" y="1823795"/>
            <a:ext cx="9827991" cy="38904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518E0-CE6B-4DEF-B007-11317E6CEBC9}"/>
              </a:ext>
            </a:extLst>
          </p:cNvPr>
          <p:cNvSpPr/>
          <p:nvPr/>
        </p:nvSpPr>
        <p:spPr>
          <a:xfrm>
            <a:off x="1157525" y="4940652"/>
            <a:ext cx="4633675" cy="491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7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898866" y="1598529"/>
            <a:ext cx="10515600" cy="4428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8 – </a:t>
            </a:r>
            <a:r>
              <a:rPr lang="en-US" dirty="0"/>
              <a:t>Package the petalinux project to create the boot.bin necessary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79DAABB-F92E-42C2-BA04-FB24BB00E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4" y="1773915"/>
            <a:ext cx="10230612" cy="4049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518E0-CE6B-4DEF-B007-11317E6CEBC9}"/>
              </a:ext>
            </a:extLst>
          </p:cNvPr>
          <p:cNvSpPr/>
          <p:nvPr/>
        </p:nvSpPr>
        <p:spPr>
          <a:xfrm>
            <a:off x="1033922" y="2153111"/>
            <a:ext cx="10230612" cy="581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9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3195484" y="1875190"/>
            <a:ext cx="5801032" cy="4309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9 – </a:t>
            </a:r>
            <a:r>
              <a:rPr lang="en-US" dirty="0"/>
              <a:t>Copy the image.ub boot.bin and </a:t>
            </a:r>
            <a:r>
              <a:rPr lang="en-US" dirty="0" err="1"/>
              <a:t>boot.scr</a:t>
            </a:r>
            <a:r>
              <a:rPr lang="en-US" dirty="0"/>
              <a:t> to the SD Card, insert in the Arty Z7 – ensure it is set for SD Card boot. Connect the power and Ethernet cable.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8C3D1B61-0FA0-4C96-86B3-8066DBAB3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70" y="1999074"/>
            <a:ext cx="5415460" cy="40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2674374" y="2475561"/>
            <a:ext cx="6960483" cy="3071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10 – </a:t>
            </a:r>
            <a:r>
              <a:rPr lang="en-US" dirty="0"/>
              <a:t>Vitis will start and ask for the workspace, create a new directory using browse to store the projects.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60CAD-C331-4E84-8D53-83747BED9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27" y="2682720"/>
            <a:ext cx="6048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5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808174" y="1598528"/>
            <a:ext cx="8643516" cy="4757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11 – </a:t>
            </a:r>
            <a:r>
              <a:rPr lang="en-US" dirty="0"/>
              <a:t>Select Create Application Project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E7FE6-821D-461D-9DFA-DDE0D9A66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26" y="1750105"/>
            <a:ext cx="7884547" cy="44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1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808174" y="1598529"/>
            <a:ext cx="8643516" cy="48943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12 – </a:t>
            </a:r>
            <a:r>
              <a:rPr lang="en-US" dirty="0"/>
              <a:t>Select the XSA downloaded with GitHub Repository under lab three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B0D9B-2811-4C38-9F1E-6ED37056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58" y="1794223"/>
            <a:ext cx="8091948" cy="45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99DE-44D7-433D-8C72-BC3E0E54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AEA68-8B75-4C65-B89D-367332FA4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31169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989">
                  <a:extLst>
                    <a:ext uri="{9D8B030D-6E8A-4147-A177-3AD203B41FA5}">
                      <a16:colId xmlns:a16="http://schemas.microsoft.com/office/drawing/2014/main" val="3763110940"/>
                    </a:ext>
                  </a:extLst>
                </a:gridCol>
                <a:gridCol w="4944611">
                  <a:extLst>
                    <a:ext uri="{9D8B030D-6E8A-4147-A177-3AD203B41FA5}">
                      <a16:colId xmlns:a16="http://schemas.microsoft.com/office/drawing/2014/main" val="220799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About this Workbook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 action="ppaction://hlinksldjump"/>
                        </a:rPr>
                        <a:t>Page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5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Pre-Lab: Workshop Pre-requisites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 action="ppaction://hlinksldjump"/>
                        </a:rPr>
                        <a:t>Page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 3: </a:t>
                      </a:r>
                      <a:r>
                        <a:rPr lang="en-US" sz="1800" dirty="0"/>
                        <a:t>Creating Multi Processor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 action="ppaction://hlinksldjump"/>
                        </a:rPr>
                        <a:t>Page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630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A162-AF5C-44D0-856A-59DC3F0C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CE373-8B15-4840-88FF-308B737B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2172928" y="1598529"/>
            <a:ext cx="7826477" cy="448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13 – </a:t>
            </a:r>
            <a:r>
              <a:rPr lang="en-US" dirty="0"/>
              <a:t>Click next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CDAD4-A16B-45A5-A7E9-688405BE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69" y="1786818"/>
            <a:ext cx="7337593" cy="411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1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3057831" y="1605447"/>
            <a:ext cx="5722375" cy="448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14 – </a:t>
            </a:r>
            <a:r>
              <a:rPr lang="en-US" dirty="0"/>
              <a:t>Enter a name for the project and select the processors in SMP configuration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345EA-DF5D-4250-A711-BB71D4AB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43" y="1710520"/>
            <a:ext cx="5413357" cy="42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3008671" y="1598528"/>
            <a:ext cx="6076336" cy="4757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15 – </a:t>
            </a:r>
            <a:r>
              <a:rPr lang="en-US" dirty="0"/>
              <a:t>Click Next on the Domain page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DFE4D-321D-42F8-9FF7-09F5A034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491" y="1688296"/>
            <a:ext cx="5794020" cy="45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5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3234813" y="1598529"/>
            <a:ext cx="5869858" cy="448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16 – </a:t>
            </a:r>
            <a:r>
              <a:rPr lang="en-US" dirty="0"/>
              <a:t>Select the Linux Hello World application and click finish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6A440-1BD3-498B-8636-C749FA9ED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632" y="1697730"/>
            <a:ext cx="5428220" cy="42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35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2035277" y="1598529"/>
            <a:ext cx="8160776" cy="448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17 – </a:t>
            </a:r>
            <a:r>
              <a:rPr lang="en-US" dirty="0"/>
              <a:t>Click on the Hammer to build the application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FD642-3F8B-4EDA-98DB-566B445D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12" y="1700943"/>
            <a:ext cx="7877975" cy="42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7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808174" y="1598529"/>
            <a:ext cx="8643516" cy="448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18 – </a:t>
            </a:r>
            <a:r>
              <a:rPr lang="en-US" dirty="0"/>
              <a:t>Select the arrow by the green debug icon and select debug configuration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14BBE-13A4-48CA-97C6-49009EE1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913" y="1700752"/>
            <a:ext cx="7842173" cy="42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524000" y="1750142"/>
            <a:ext cx="9291484" cy="3883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19 – </a:t>
            </a:r>
            <a:r>
              <a:rPr lang="en-US" dirty="0"/>
              <a:t>Select System Project Debug and click new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CE6E8-7FDD-4E88-B02A-25BE7959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54" y="1889590"/>
            <a:ext cx="9035846" cy="36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4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774242" y="2104102"/>
            <a:ext cx="8643516" cy="3834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20 – </a:t>
            </a:r>
            <a:r>
              <a:rPr lang="en-US" dirty="0"/>
              <a:t>Open a serial terminal 115200:n:1 and type the command ifconfig to list the IP Address of the board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7D1BE-02BA-4F12-9A8C-85DCD1858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741" y="2242676"/>
            <a:ext cx="8128819" cy="35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4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288026" y="1598528"/>
            <a:ext cx="9586451" cy="4310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21 – </a:t>
            </a:r>
            <a:r>
              <a:rPr lang="en-US" dirty="0"/>
              <a:t>Change the build configuration to Hardware and for Linux TCF Agent select new 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1F6D4-1D10-4AD3-8675-AEE041EB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10" y="1833103"/>
            <a:ext cx="9291484" cy="38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2444409" y="2067111"/>
            <a:ext cx="7446844" cy="4025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22 – </a:t>
            </a:r>
            <a:r>
              <a:rPr lang="en-US" dirty="0"/>
              <a:t>Enter a name and enter the Ethernet IP address – Click test connection to verify the board can be seen.  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FBA51-8943-4D8A-9E4B-B34ADA55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192765"/>
            <a:ext cx="6870456" cy="37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DF26-786E-4AAC-8831-2F18D395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Workbook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0BEE-2310-4AA9-A794-722DD837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contents of this workbook are created by Adiuvo Engineering &amp; Training, Ltd.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any questions about the contents, or need assistance, please contact Adam Taylor at </a:t>
            </a:r>
            <a:r>
              <a:rPr lang="en-US" dirty="0">
                <a:hlinkClick r:id="rId2"/>
              </a:rPr>
              <a:t>adam@adiuvoengineering.com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52772-CFEB-406E-B188-E87E2B7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CD70-85CF-4C37-84A4-8EE8F159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907459" y="1897625"/>
            <a:ext cx="8937522" cy="3923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23 – </a:t>
            </a:r>
            <a:r>
              <a:rPr lang="en-US" dirty="0"/>
              <a:t>Click OK when the connection is successful, click OK on the target connection and the click debug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E1F3F-455A-4543-AED9-3B14348D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9" y="2020453"/>
            <a:ext cx="8613058" cy="36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42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897625" y="1717638"/>
            <a:ext cx="8465575" cy="4775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24 – </a:t>
            </a:r>
            <a:r>
              <a:rPr lang="en-US" dirty="0"/>
              <a:t>The application will be downloaded to the target and paused for execution, press the run button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5B8E2-DC9B-45D3-BB5C-3F65D3E2F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30" y="1934483"/>
            <a:ext cx="8098872" cy="43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2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726739" y="1598528"/>
            <a:ext cx="8960926" cy="4757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32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25 – </a:t>
            </a:r>
            <a:r>
              <a:rPr lang="en-US" dirty="0"/>
              <a:t>Click on the run button and you will see the hello world appear in the console.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677CB-959E-41BF-98C9-53815D18E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71" y="1688705"/>
            <a:ext cx="8617190" cy="4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4E701E-CACE-41D3-8AC3-88B27FF8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Pre-Lab</a:t>
            </a:r>
            <a:br>
              <a:rPr lang="en-US" dirty="0"/>
            </a:br>
            <a:r>
              <a:rPr lang="en-US" sz="4000" b="1" dirty="0"/>
              <a:t>Creating Embedded Linux Solutions</a:t>
            </a:r>
            <a:br>
              <a:rPr lang="en-US" sz="4000" b="1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C057E-7276-4FC4-A964-6A9D52AC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0AFF4-65BF-4002-BED6-C19FAA5D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Required Hardware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2685E-52D5-405B-AD52-FF036233E190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8911A5-75CE-4CF8-BECB-C47A2BA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Arty Z7-20</a:t>
            </a:r>
          </a:p>
          <a:p>
            <a:pPr marL="0" indent="0">
              <a:buNone/>
            </a:pPr>
            <a:r>
              <a:rPr lang="en-US" dirty="0"/>
              <a:t>SD Card</a:t>
            </a:r>
          </a:p>
          <a:p>
            <a:pPr marL="0" indent="0">
              <a:buNone/>
            </a:pPr>
            <a:r>
              <a:rPr lang="en-US" dirty="0"/>
              <a:t>Micro USB Cable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3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Downloads and Installations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04D288-B5A5-43B3-B79B-66D3378E5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92643"/>
              </p:ext>
            </p:extLst>
          </p:nvPr>
        </p:nvGraphicFramePr>
        <p:xfrm>
          <a:off x="898867" y="2921840"/>
          <a:ext cx="10394266" cy="1650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3909">
                  <a:extLst>
                    <a:ext uri="{9D8B030D-6E8A-4147-A177-3AD203B41FA5}">
                      <a16:colId xmlns:a16="http://schemas.microsoft.com/office/drawing/2014/main" val="1523695496"/>
                    </a:ext>
                  </a:extLst>
                </a:gridCol>
                <a:gridCol w="5200357">
                  <a:extLst>
                    <a:ext uri="{9D8B030D-6E8A-4147-A177-3AD203B41FA5}">
                      <a16:colId xmlns:a16="http://schemas.microsoft.com/office/drawing/2014/main" val="187561519"/>
                    </a:ext>
                  </a:extLst>
                </a:gridCol>
              </a:tblGrid>
              <a:tr h="550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Vitis 2021.1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Download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87750"/>
                  </a:ext>
                </a:extLst>
              </a:tr>
              <a:tr h="550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PetaLinux 2021.1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Download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38606"/>
                  </a:ext>
                </a:extLst>
              </a:tr>
              <a:tr h="550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899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02685E-52D5-405B-AD52-FF036233E190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– </a:t>
            </a:r>
            <a:r>
              <a:rPr lang="en-US" dirty="0"/>
              <a:t>Download and install the following at least 1 day prior to the workshop. This may take a significant amount of time and drive space.  </a:t>
            </a:r>
          </a:p>
          <a:p>
            <a:endParaRPr lang="en-US" dirty="0"/>
          </a:p>
          <a:p>
            <a:r>
              <a:rPr lang="en-US" dirty="0"/>
              <a:t>Watch the video available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 to show how to configure the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8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4E701E-CACE-41D3-8AC3-88B27FF8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Lab 3</a:t>
            </a:r>
            <a:br>
              <a:rPr lang="en-US" dirty="0"/>
            </a:br>
            <a:r>
              <a:rPr lang="en-US" sz="4000" dirty="0"/>
              <a:t>Creating Embedded Linux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C057E-7276-4FC4-A964-6A9D52AC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0AFF4-65BF-4002-BED6-C19FAA5D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012723" y="1759974"/>
            <a:ext cx="10609005" cy="4424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– </a:t>
            </a:r>
            <a:r>
              <a:rPr lang="en-US" dirty="0"/>
              <a:t>Using a Linux Development machine with PetaLinux 2021.2 installed create a new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A98D633-EB58-4A16-9E37-3BC515B6A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74" y="1854135"/>
            <a:ext cx="10070006" cy="3986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518E0-CE6B-4DEF-B007-11317E6CEBC9}"/>
              </a:ext>
            </a:extLst>
          </p:cNvPr>
          <p:cNvSpPr/>
          <p:nvPr/>
        </p:nvSpPr>
        <p:spPr>
          <a:xfrm>
            <a:off x="1223464" y="2080207"/>
            <a:ext cx="10110226" cy="491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72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05EEE0-E842-412B-ABAA-FFCA31103B6C}"/>
              </a:ext>
            </a:extLst>
          </p:cNvPr>
          <p:cNvSpPr/>
          <p:nvPr/>
        </p:nvSpPr>
        <p:spPr>
          <a:xfrm>
            <a:off x="1650629" y="1598527"/>
            <a:ext cx="9341836" cy="399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E9EC-F783-444C-8517-27712EB2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/>
          <a:lstStyle/>
          <a:p>
            <a:r>
              <a:rPr lang="en-US" b="1" dirty="0"/>
              <a:t>Lab 3: </a:t>
            </a:r>
            <a:r>
              <a:rPr lang="en-US" sz="2800" b="1" dirty="0"/>
              <a:t>Creating Embedded Linux Solutions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074B-A6CF-4EB6-BF59-28E3C06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C6BA-4FE4-48BA-9153-68AD698EC1FD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4C4D4-DEF9-4387-8517-891F6430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Adiuvo Engineering &amp; Training, Ltd.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8D31-DCAC-45C9-9767-25A1B027DEFF}"/>
              </a:ext>
            </a:extLst>
          </p:cNvPr>
          <p:cNvSpPr txBox="1"/>
          <p:nvPr/>
        </p:nvSpPr>
        <p:spPr>
          <a:xfrm>
            <a:off x="898867" y="114378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 – </a:t>
            </a:r>
            <a:r>
              <a:rPr lang="en-US" dirty="0"/>
              <a:t>Change directory into the project, import the XSA exported from Lab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1F1DA-0BE2-4D77-849B-7260C60F49E7}"/>
              </a:ext>
            </a:extLst>
          </p:cNvPr>
          <p:cNvSpPr/>
          <p:nvPr/>
        </p:nvSpPr>
        <p:spPr>
          <a:xfrm>
            <a:off x="9566031" y="0"/>
            <a:ext cx="2625969" cy="566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 3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0373C22-5D97-4C41-A8F3-65366C377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53" y="1789675"/>
            <a:ext cx="9044807" cy="35803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518E0-CE6B-4DEF-B007-11317E6CEBC9}"/>
              </a:ext>
            </a:extLst>
          </p:cNvPr>
          <p:cNvSpPr/>
          <p:nvPr/>
        </p:nvSpPr>
        <p:spPr>
          <a:xfrm>
            <a:off x="1769383" y="2033851"/>
            <a:ext cx="8653233" cy="491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1146</Words>
  <Application>Microsoft Office PowerPoint</Application>
  <PresentationFormat>Widescreen</PresentationFormat>
  <Paragraphs>198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Microsoft Sans Serif</vt:lpstr>
      <vt:lpstr>Office Theme</vt:lpstr>
      <vt:lpstr>PowerPoint Presentation</vt:lpstr>
      <vt:lpstr>Table of Contents</vt:lpstr>
      <vt:lpstr>About this Workbook</vt:lpstr>
      <vt:lpstr>Pre-Lab Creating Embedded Linux Solutions  </vt:lpstr>
      <vt:lpstr>Required Hardware</vt:lpstr>
      <vt:lpstr>Downloads and Installations</vt:lpstr>
      <vt:lpstr>Lab 3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  <vt:lpstr>Lab 3: Creating Embedded Linux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To</dc:creator>
  <cp:keywords>No Markings, , , , , , , , ,</cp:keywords>
  <cp:lastModifiedBy>adam taylor</cp:lastModifiedBy>
  <cp:revision>464</cp:revision>
  <dcterms:created xsi:type="dcterms:W3CDTF">2020-04-22T00:16:49Z</dcterms:created>
  <dcterms:modified xsi:type="dcterms:W3CDTF">2021-11-09T14:41:07Z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2d8f0311-7545-4455-b647-29e8631a5e12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</Properties>
</file>