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497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2810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7772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19788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808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15605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33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1802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10419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6951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5433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D006-EB3E-4582-BD03-CB0ABE710F96}" type="datetimeFigureOut">
              <a:rPr lang="ru-RU" smtClean="0"/>
              <a:t>07.03.2019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A0E6-E087-4F00-88A6-2CE9FD9615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Arial" charset="0"/>
              </a:rPr>
              <a:t>Алгоритм</a:t>
            </a:r>
            <a:r>
              <a:rPr lang="ru-RU" dirty="0" smtClean="0">
                <a:latin typeface="Arial" charset="0"/>
              </a:rPr>
              <a:t> — это точное описание порядка действий, которые должен выполнить исполнитель для решения задачи за конечное время.</a:t>
            </a:r>
          </a:p>
          <a:p>
            <a:pPr marL="0" indent="0">
              <a:buNone/>
            </a:pPr>
            <a:r>
              <a:rPr lang="ru-RU" altLang="ru-RU" b="1" dirty="0" smtClean="0">
                <a:solidFill>
                  <a:srgbClr val="333399"/>
                </a:solidFill>
              </a:rPr>
              <a:t>Исполнитель</a:t>
            </a:r>
            <a:r>
              <a:rPr lang="ru-RU" altLang="ru-RU" dirty="0" smtClean="0"/>
              <a:t> – это устройство или </a:t>
            </a:r>
            <a:r>
              <a:rPr lang="ru-RU" altLang="ru-RU" dirty="0" err="1" smtClean="0"/>
              <a:t>одушёвленное</a:t>
            </a:r>
            <a:r>
              <a:rPr lang="ru-RU" altLang="ru-RU" dirty="0" smtClean="0"/>
              <a:t> существо (человек), способное понять и выполнить команды, составляющие алгоритм.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32011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нужны алгоритмы?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Алгоритмы нужны для того, чтобы программисты использующие разные языки программирования(синтаксис), могли реализовать любой алгоритм на своем языке, понять другого программиста.</a:t>
            </a:r>
          </a:p>
          <a:p>
            <a:pPr marL="0" indent="0">
              <a:buNone/>
            </a:pPr>
            <a:r>
              <a:rPr lang="ru-RU" dirty="0" smtClean="0"/>
              <a:t>Обычно алгоритмом пользуется некая группа программистов, которой необходимо выстроить сложную программу, разбить ее на разные части и разработать план выполнения. Разработать структуру программы и избежать множества багов, сбоев в работе кода и др.</a:t>
            </a:r>
          </a:p>
          <a:p>
            <a:pPr marL="0" indent="0">
              <a:buNone/>
            </a:pPr>
            <a:r>
              <a:rPr lang="ru-RU" dirty="0" smtClean="0"/>
              <a:t>Алгоритм – способ общения не программистов и программистов, т.к. это простой набор действий понятных каждому.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2522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открытое окно залетел порыв ветра разбросав документы. Вам удалось собрать их с пола, но они оказались перепутаны. Расставьте в порядке очереди листы для оформления и проверки орфографии.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Второй лист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Третий лист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Первый лист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Четвертый лист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64115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Расставить действия в правильном порядке, создав и описав алгоритм добавления слона в холодильник.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Открыть дверь холодильника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Найти слона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Закрыть дверь холодильника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Положить слона в холодильник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Успокоить слона пообещав, что с ним все будет </a:t>
            </a:r>
            <a:r>
              <a:rPr lang="ru-RU" dirty="0"/>
              <a:t>х</a:t>
            </a:r>
            <a:r>
              <a:rPr lang="ru-RU" dirty="0" smtClean="0"/>
              <a:t>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7166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568"/>
            <a:ext cx="10515600" cy="5377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У робота </a:t>
            </a:r>
            <a:r>
              <a:rPr lang="ru-RU" dirty="0" err="1" smtClean="0"/>
              <a:t>Филпи</a:t>
            </a:r>
            <a:r>
              <a:rPr lang="ru-RU" dirty="0" smtClean="0"/>
              <a:t> сломалась логическая плата. Помогите ему выбраться из такой передряги заменив ее. Робот </a:t>
            </a:r>
            <a:r>
              <a:rPr lang="ru-RU" dirty="0" err="1" smtClean="0"/>
              <a:t>Филпи</a:t>
            </a:r>
            <a:r>
              <a:rPr lang="ru-RU" dirty="0" smtClean="0"/>
              <a:t> понимает только алгоритм действий, поэтому расставьте действия в правильном порядке.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Убить </a:t>
            </a:r>
            <a:r>
              <a:rPr lang="ru-RU" dirty="0" err="1" smtClean="0"/>
              <a:t>человеков</a:t>
            </a:r>
            <a:endParaRPr lang="ru-RU" dirty="0" smtClean="0"/>
          </a:p>
          <a:p>
            <a:pPr marL="514350" indent="-514350" algn="ctr">
              <a:buAutoNum type="arabicPeriod"/>
            </a:pPr>
            <a:r>
              <a:rPr lang="ru-RU" dirty="0" smtClean="0"/>
              <a:t>Скушать чернику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Пройти в блок восстановления роботов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Найти создателя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Постирать носки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Купить логическую плату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Найти логическую плату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Стать правителем всех </a:t>
            </a:r>
            <a:r>
              <a:rPr lang="ru-RU" dirty="0" err="1" smtClean="0"/>
              <a:t>человеков</a:t>
            </a:r>
            <a:endParaRPr lang="ru-RU" dirty="0" smtClean="0"/>
          </a:p>
          <a:p>
            <a:pPr marL="514350" indent="-514350" algn="ctr">
              <a:buAutoNum type="arabicPeriod"/>
            </a:pPr>
            <a:r>
              <a:rPr lang="ru-RU" dirty="0" smtClean="0"/>
              <a:t>Попросить создателя заменить логическую плату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Отключиться для замены логической платы</a:t>
            </a:r>
          </a:p>
          <a:p>
            <a:pPr marL="514350" indent="-514350" algn="ctr">
              <a:buAutoNum type="arabicPeriod"/>
            </a:pPr>
            <a:r>
              <a:rPr lang="ru-RU" dirty="0" smtClean="0"/>
              <a:t>радоваться</a:t>
            </a:r>
          </a:p>
          <a:p>
            <a:pPr marL="514350" indent="-514350" algn="ctr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02161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188" y="221381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Составить логическую схему работы алгоритма переводящего число из десятичной системы счисления в любую другую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99404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283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Алгоритмы</vt:lpstr>
      <vt:lpstr>Алгоритм</vt:lpstr>
      <vt:lpstr>Зачем нужны алгоритмы?</vt:lpstr>
      <vt:lpstr>Задача</vt:lpstr>
      <vt:lpstr>Задача</vt:lpstr>
      <vt:lpstr>Задача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19</cp:revision>
  <dcterms:created xsi:type="dcterms:W3CDTF">2019-03-07T08:48:11Z</dcterms:created>
  <dcterms:modified xsi:type="dcterms:W3CDTF">2019-03-07T09:32:49Z</dcterms:modified>
</cp:coreProperties>
</file>