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01448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5024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14094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6366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7800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2770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71105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27006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6964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3233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9274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C113-2E8B-4A62-8395-B367143AC98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0802-0228-4A62-BB96-5E06964B5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Операции ввода </a:t>
            </a:r>
            <a:r>
              <a:rPr lang="ru-RU" dirty="0"/>
              <a:t> </a:t>
            </a:r>
            <a:r>
              <a:rPr lang="ru-RU" dirty="0" smtClean="0"/>
              <a:t>и вывода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917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85336" y="2536166"/>
            <a:ext cx="9713343" cy="1155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Ввод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569"/>
            <a:ext cx="10515600" cy="5273914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Встроенная, зарезервированная функция </a:t>
            </a:r>
            <a:r>
              <a:rPr lang="en-US" sz="3600" dirty="0" smtClean="0"/>
              <a:t>input()</a:t>
            </a:r>
            <a:r>
              <a:rPr lang="ru-RU" sz="3600" dirty="0" smtClean="0"/>
              <a:t> помогает получить значения с клавиатуры.</a:t>
            </a:r>
          </a:p>
          <a:p>
            <a:pPr marL="0" indent="0" algn="ctr">
              <a:buNone/>
            </a:pPr>
            <a:r>
              <a:rPr lang="ru-RU" sz="3600" dirty="0" smtClean="0"/>
              <a:t>Результатом работы этой функции ВСЕГДА будет строка</a:t>
            </a:r>
          </a:p>
          <a:p>
            <a:pPr marL="0" indent="0">
              <a:buNone/>
            </a:pPr>
            <a:r>
              <a:rPr lang="ru-RU" sz="3600" dirty="0" smtClean="0"/>
              <a:t>Поэтому, если вы опишите </a:t>
            </a:r>
            <a:r>
              <a:rPr lang="en-US" sz="3600" dirty="0" smtClean="0">
                <a:solidFill>
                  <a:srgbClr val="7030A0"/>
                </a:solidFill>
              </a:rPr>
              <a:t>A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0000"/>
                </a:solidFill>
              </a:rPr>
              <a:t>input()</a:t>
            </a:r>
            <a:r>
              <a:rPr lang="en-US" sz="3600" dirty="0" smtClean="0"/>
              <a:t>,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/>
              <a:t>то результатом будет </a:t>
            </a:r>
            <a:r>
              <a:rPr lang="ru-RU" sz="3600" i="1" dirty="0" smtClean="0"/>
              <a:t>строка</a:t>
            </a:r>
            <a:r>
              <a:rPr lang="ru-RU" sz="3600" dirty="0" smtClean="0"/>
              <a:t> введенная с клавиатуры </a:t>
            </a:r>
            <a:r>
              <a:rPr lang="ru-RU" sz="3600" u="sng" dirty="0" smtClean="0"/>
              <a:t>связанная с переменной</a:t>
            </a:r>
            <a:r>
              <a:rPr lang="ru-RU" sz="36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A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317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8737" y="3143635"/>
            <a:ext cx="5055080" cy="897147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Ввод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71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Также при получении значений можно указать внутри функции </a:t>
            </a:r>
            <a:r>
              <a:rPr lang="en-US" dirty="0" smtClean="0">
                <a:solidFill>
                  <a:srgbClr val="FF0000"/>
                </a:solidFill>
              </a:rPr>
              <a:t>input() </a:t>
            </a:r>
            <a:r>
              <a:rPr lang="ru-RU" dirty="0" smtClean="0"/>
              <a:t>некое значение строки, которое будет выведено пользователю, перед вводом с клавиатуры.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30599"/>
            <a:ext cx="421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A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input(‘</a:t>
            </a:r>
            <a:r>
              <a:rPr lang="ru-RU" sz="2800" dirty="0" smtClean="0"/>
              <a:t>Введите число:</a:t>
            </a:r>
            <a:r>
              <a:rPr lang="en-US" sz="2800" dirty="0" smtClean="0">
                <a:solidFill>
                  <a:srgbClr val="FF0000"/>
                </a:solidFill>
              </a:rPr>
              <a:t>’)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73328" y="3122762"/>
            <a:ext cx="3700732" cy="1009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745856" y="3330599"/>
            <a:ext cx="41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Введите число:</a:t>
            </a:r>
            <a:r>
              <a:rPr lang="ru-RU" dirty="0" smtClean="0">
                <a:solidFill>
                  <a:srgbClr val="00B0F0"/>
                </a:solidFill>
              </a:rPr>
              <a:t>17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4196592"/>
            <a:ext cx="10515600" cy="1297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Как можно увидеть в консоли справа, синим обозначено число, которое пользователь вводит. К сожалению по правилам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CodeStyle</a:t>
            </a:r>
            <a:r>
              <a:rPr lang="ru-RU" dirty="0" smtClean="0"/>
              <a:t> кода, между выводимой строкой и вводимым числом необходимо оставлять пробельный символ</a:t>
            </a:r>
            <a:r>
              <a:rPr lang="en-US" dirty="0" smtClean="0"/>
              <a:t> </a:t>
            </a:r>
            <a:r>
              <a:rPr lang="ru-RU" dirty="0" smtClean="0"/>
              <a:t>с одним из разделителей, поэтому мы изменим подсказку для пользователя(разделитель уже есть в строке </a:t>
            </a:r>
            <a:r>
              <a:rPr lang="en-US" dirty="0" smtClean="0"/>
              <a:t>‘</a:t>
            </a:r>
            <a:r>
              <a:rPr lang="ru-RU" dirty="0" smtClean="0"/>
              <a:t>: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4269" y="5546290"/>
            <a:ext cx="5055080" cy="897147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3732" y="5733254"/>
            <a:ext cx="429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A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input(‘</a:t>
            </a:r>
            <a:r>
              <a:rPr lang="ru-RU" sz="2800" dirty="0" smtClean="0"/>
              <a:t>Введите число: </a:t>
            </a:r>
            <a:r>
              <a:rPr lang="en-US" sz="2800" dirty="0" smtClean="0">
                <a:solidFill>
                  <a:srgbClr val="FF0000"/>
                </a:solidFill>
              </a:rPr>
              <a:t>’)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768860" y="5525417"/>
            <a:ext cx="3700732" cy="1009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41388" y="5733254"/>
            <a:ext cx="41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Введите число: </a:t>
            </a:r>
            <a:r>
              <a:rPr lang="ru-RU" dirty="0" smtClean="0">
                <a:solidFill>
                  <a:srgbClr val="00B0F0"/>
                </a:solidFill>
              </a:rPr>
              <a:t>17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11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2659"/>
            <a:ext cx="10515600" cy="102109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 помощью функции </a:t>
            </a:r>
            <a:r>
              <a:rPr lang="en-US" dirty="0" smtClean="0">
                <a:solidFill>
                  <a:srgbClr val="FF0000"/>
                </a:solidFill>
              </a:rPr>
              <a:t>input()</a:t>
            </a:r>
            <a:r>
              <a:rPr lang="ru-RU" dirty="0" smtClean="0"/>
              <a:t> введите с клавиатуры строку </a:t>
            </a:r>
            <a:r>
              <a:rPr lang="en-US" dirty="0" smtClean="0">
                <a:solidFill>
                  <a:srgbClr val="7030A0"/>
                </a:solidFill>
              </a:rPr>
              <a:t>‘</a:t>
            </a:r>
            <a:r>
              <a:rPr lang="ru-RU" dirty="0" smtClean="0">
                <a:solidFill>
                  <a:srgbClr val="7030A0"/>
                </a:solidFill>
              </a:rPr>
              <a:t>111222333</a:t>
            </a:r>
            <a:r>
              <a:rPr lang="en-US" dirty="0" smtClean="0">
                <a:solidFill>
                  <a:srgbClr val="7030A0"/>
                </a:solidFill>
              </a:rPr>
              <a:t>’ </a:t>
            </a:r>
            <a:r>
              <a:rPr lang="ru-RU" dirty="0" smtClean="0"/>
              <a:t>и сохраните ее в переменную </a:t>
            </a:r>
            <a:r>
              <a:rPr lang="en-US" dirty="0" smtClean="0">
                <a:solidFill>
                  <a:srgbClr val="7030A0"/>
                </a:solidFill>
              </a:rPr>
              <a:t>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98585" y="3634297"/>
            <a:ext cx="10515600" cy="230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С помощью функции </a:t>
            </a:r>
            <a:r>
              <a:rPr lang="en-US" dirty="0" smtClean="0">
                <a:solidFill>
                  <a:srgbClr val="FF0000"/>
                </a:solidFill>
              </a:rPr>
              <a:t>input()</a:t>
            </a:r>
            <a:r>
              <a:rPr lang="ru-RU" dirty="0" smtClean="0"/>
              <a:t> введите с клавиатуры дату вашего рождения и сохраните ее в переменную </a:t>
            </a:r>
            <a:r>
              <a:rPr lang="en-US" dirty="0" smtClean="0">
                <a:solidFill>
                  <a:srgbClr val="7030A0"/>
                </a:solidFill>
              </a:rPr>
              <a:t>date.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Также необходимо вывести подсказку для пользователя: </a:t>
            </a:r>
            <a:r>
              <a:rPr lang="en-US" dirty="0" smtClean="0">
                <a:solidFill>
                  <a:srgbClr val="7030A0"/>
                </a:solidFill>
              </a:rPr>
              <a:t>‘</a:t>
            </a:r>
            <a:r>
              <a:rPr lang="ru-RU" dirty="0" smtClean="0">
                <a:solidFill>
                  <a:srgbClr val="7030A0"/>
                </a:solidFill>
              </a:rPr>
              <a:t>Введите день вашего рождения</a:t>
            </a:r>
            <a:r>
              <a:rPr lang="en-US" dirty="0" smtClean="0">
                <a:solidFill>
                  <a:srgbClr val="7030A0"/>
                </a:solidFill>
              </a:rPr>
              <a:t>’</a:t>
            </a:r>
            <a:r>
              <a:rPr lang="ru-RU" dirty="0" smtClean="0">
                <a:solidFill>
                  <a:srgbClr val="7030A0"/>
                </a:solidFill>
              </a:rPr>
              <a:t>. </a:t>
            </a:r>
            <a:r>
              <a:rPr lang="ru-RU" dirty="0" smtClean="0"/>
              <a:t>Добавьте необходимые символы в строку подсказки, чтобы соответствовать стандарту </a:t>
            </a:r>
            <a:r>
              <a:rPr lang="en-US" dirty="0" err="1" smtClean="0">
                <a:solidFill>
                  <a:srgbClr val="FF0000"/>
                </a:solidFill>
              </a:rPr>
              <a:t>CodeStyle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520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Вывод значений на языке </a:t>
            </a:r>
            <a:r>
              <a:rPr lang="en-US" dirty="0" smtClean="0"/>
              <a:t>python</a:t>
            </a:r>
            <a:r>
              <a:rPr lang="ru-RU" dirty="0" smtClean="0"/>
              <a:t> осуществляется с помощью функции </a:t>
            </a:r>
            <a:r>
              <a:rPr lang="en-US" dirty="0" smtClean="0">
                <a:solidFill>
                  <a:srgbClr val="FF0000"/>
                </a:solidFill>
              </a:rPr>
              <a:t>print()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В функцию </a:t>
            </a:r>
            <a:r>
              <a:rPr lang="en-US" dirty="0" smtClean="0">
                <a:solidFill>
                  <a:srgbClr val="FF0000"/>
                </a:solidFill>
              </a:rPr>
              <a:t>print() </a:t>
            </a:r>
            <a:r>
              <a:rPr lang="ru-RU" dirty="0" smtClean="0"/>
              <a:t>можно передавать любые переменные и типы данных(строки, числа и др.), в том числе сложные(массивы, словари, классы)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3728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21681" y="3927746"/>
            <a:ext cx="6364499" cy="1570366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40836" y="2047098"/>
            <a:ext cx="7526190" cy="1110170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07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Одно значение: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strok </a:t>
            </a:r>
            <a:r>
              <a:rPr lang="en-US" dirty="0" smtClean="0"/>
              <a:t>= ‘</a:t>
            </a:r>
            <a:r>
              <a:rPr lang="ru-RU" dirty="0" smtClean="0"/>
              <a:t>Попугай был зеленым</a:t>
            </a:r>
            <a:r>
              <a:rPr lang="en-US" dirty="0" smtClean="0"/>
              <a:t>’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smtClean="0">
                <a:solidFill>
                  <a:srgbClr val="7030A0"/>
                </a:solidFill>
              </a:rPr>
              <a:t>strok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#</a:t>
            </a:r>
            <a:r>
              <a:rPr lang="ru-RU" dirty="0" smtClean="0"/>
              <a:t>В данном случае выводим строку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Много значений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dirty="0" smtClean="0"/>
              <a:t> = 5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Z</a:t>
            </a:r>
            <a:r>
              <a:rPr lang="en-US" dirty="0" smtClean="0"/>
              <a:t> = 6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rint(</a:t>
            </a:r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7030A0"/>
                </a:solidFill>
              </a:rPr>
              <a:t>Z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9857" y="5693435"/>
            <a:ext cx="11214340" cy="101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При выводе множества значений переменных </a:t>
            </a:r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dirty="0" smtClean="0"/>
              <a:t> </a:t>
            </a:r>
            <a:r>
              <a:rPr lang="ru-RU" dirty="0" smtClean="0"/>
              <a:t>и  </a:t>
            </a:r>
            <a:r>
              <a:rPr lang="en-US" dirty="0" smtClean="0">
                <a:solidFill>
                  <a:srgbClr val="7030A0"/>
                </a:solidFill>
              </a:rPr>
              <a:t>Z</a:t>
            </a:r>
            <a:r>
              <a:rPr lang="ru-RU" dirty="0" smtClean="0"/>
              <a:t> использовалось </a:t>
            </a:r>
            <a:r>
              <a:rPr lang="ru-RU" b="1" dirty="0" smtClean="0"/>
              <a:t>перечисление</a:t>
            </a:r>
            <a:r>
              <a:rPr lang="ru-RU" dirty="0" smtClean="0"/>
              <a:t> с помощью </a:t>
            </a:r>
            <a:r>
              <a:rPr lang="ru-RU" i="1" dirty="0" smtClean="0"/>
              <a:t>запятой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78069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83489"/>
            <a:ext cx="10515600" cy="136614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Введите с клавиатуры любое число наличных средств</a:t>
            </a:r>
            <a:r>
              <a:rPr lang="en-US" dirty="0"/>
              <a:t>.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охраните введенные данные в переменную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  <a:r>
              <a:rPr lang="ru-RU" dirty="0" smtClean="0"/>
              <a:t>. После выведите значение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  <a:r>
              <a:rPr lang="ru-RU" dirty="0" smtClean="0"/>
              <a:t> на экран с помощью функции </a:t>
            </a:r>
            <a:r>
              <a:rPr lang="en-US" dirty="0" smtClean="0">
                <a:solidFill>
                  <a:srgbClr val="FF0000"/>
                </a:solidFill>
              </a:rPr>
              <a:t>print()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43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312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Python  Операции ввода  и вывода</vt:lpstr>
      <vt:lpstr>Ввод значений</vt:lpstr>
      <vt:lpstr>Ввод значений</vt:lpstr>
      <vt:lpstr>Задача</vt:lpstr>
      <vt:lpstr>Вывод значений</vt:lpstr>
      <vt:lpstr>Вывод значений</vt:lpstr>
      <vt:lpstr>Задачи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Операции ввода  и вывода</dc:title>
  <dc:creator>1</dc:creator>
  <cp:lastModifiedBy>1</cp:lastModifiedBy>
  <cp:revision>43</cp:revision>
  <dcterms:created xsi:type="dcterms:W3CDTF">2019-03-07T07:52:46Z</dcterms:created>
  <dcterms:modified xsi:type="dcterms:W3CDTF">2019-03-07T08:23:33Z</dcterms:modified>
</cp:coreProperties>
</file>