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6160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00888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0814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2937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7914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8831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5902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71164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5559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1742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7347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6C50-4E2C-4D1B-814F-D75E278EDAA0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311E-2CB3-43B3-A32D-BACE5B4C14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Преобразование типов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14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Вспомним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89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вам уже известно, для того, чтобы хранить данные введенные пользователем с клавиатуры, мы используем </a:t>
            </a:r>
            <a:r>
              <a:rPr lang="ru-RU" dirty="0" smtClean="0">
                <a:solidFill>
                  <a:srgbClr val="7030A0"/>
                </a:solidFill>
              </a:rPr>
              <a:t>переменные.</a:t>
            </a: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 smtClean="0"/>
              <a:t>Также вам должно быть известно, что </a:t>
            </a:r>
            <a:r>
              <a:rPr lang="ru-RU" dirty="0" smtClean="0">
                <a:solidFill>
                  <a:srgbClr val="7030A0"/>
                </a:solidFill>
              </a:rPr>
              <a:t>переменные</a:t>
            </a:r>
            <a:r>
              <a:rPr lang="ru-RU" dirty="0" smtClean="0"/>
              <a:t> бывают разных типов: </a:t>
            </a:r>
            <a:r>
              <a:rPr lang="en-US" dirty="0" smtClean="0">
                <a:solidFill>
                  <a:srgbClr val="7030A0"/>
                </a:solidFill>
              </a:rPr>
              <a:t>byte, integer(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), char, string(</a:t>
            </a:r>
            <a:r>
              <a:rPr lang="en-US" dirty="0" err="1" smtClean="0">
                <a:solidFill>
                  <a:srgbClr val="7030A0"/>
                </a:solidFill>
              </a:rPr>
              <a:t>str</a:t>
            </a:r>
            <a:r>
              <a:rPr lang="en-US" dirty="0" smtClean="0">
                <a:solidFill>
                  <a:srgbClr val="7030A0"/>
                </a:solidFill>
              </a:rPr>
              <a:t>), real(</a:t>
            </a:r>
            <a:r>
              <a:rPr lang="en-US" dirty="0" err="1" smtClean="0">
                <a:solidFill>
                  <a:srgbClr val="7030A0"/>
                </a:solidFill>
              </a:rPr>
              <a:t>float,double</a:t>
            </a:r>
            <a:r>
              <a:rPr lang="en-US" dirty="0" smtClean="0">
                <a:solidFill>
                  <a:srgbClr val="7030A0"/>
                </a:solidFill>
              </a:rPr>
              <a:t>), Boolean </a:t>
            </a:r>
            <a:r>
              <a:rPr lang="ru-RU" dirty="0" smtClean="0"/>
              <a:t>и др.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Но что же делать, если как мы помним функция </a:t>
            </a:r>
            <a:r>
              <a:rPr lang="en-US" dirty="0" smtClean="0">
                <a:solidFill>
                  <a:srgbClr val="FF0000"/>
                </a:solidFill>
              </a:rPr>
              <a:t>input()</a:t>
            </a:r>
            <a:r>
              <a:rPr lang="ru-RU" dirty="0" smtClean="0"/>
              <a:t> всегда возвращает </a:t>
            </a:r>
            <a:r>
              <a:rPr lang="ru-RU" b="1" dirty="0" smtClean="0"/>
              <a:t>строку</a:t>
            </a:r>
            <a:r>
              <a:rPr lang="ru-RU" dirty="0" smtClean="0"/>
              <a:t>, а нам необходимо получить </a:t>
            </a:r>
            <a:r>
              <a:rPr lang="ru-RU" b="1" dirty="0" smtClean="0"/>
              <a:t>число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644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Преобразование типов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5458"/>
            <a:ext cx="10515600" cy="486847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Для того, чтобы преобразовать строку в число, необходимо использовать преобразование типов.</a:t>
            </a:r>
          </a:p>
          <a:p>
            <a:pPr marL="0" indent="0" algn="ctr">
              <a:buNone/>
            </a:pPr>
            <a:r>
              <a:rPr lang="ru-RU" dirty="0" smtClean="0"/>
              <a:t>Как же это происходит?</a:t>
            </a:r>
          </a:p>
          <a:p>
            <a:pPr marL="0" indent="0" algn="ctr">
              <a:buNone/>
            </a:pPr>
            <a:r>
              <a:rPr lang="ru-RU" dirty="0" smtClean="0"/>
              <a:t>Как вы помните в каждой презентации для каждого типа данных, было предложено два разных способа объявления того, что переменная определенного типа.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A</a:t>
            </a:r>
            <a:r>
              <a:rPr lang="en-US" dirty="0" smtClean="0"/>
              <a:t> = 0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7030A0"/>
                </a:solidFill>
              </a:rPr>
              <a:t>A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ru-RU" dirty="0" smtClean="0"/>
              <a:t>Если подумать и присмотреться, то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выделено красным цветом, а значит это функция встроенная в язык </a:t>
            </a:r>
            <a:r>
              <a:rPr lang="en-US" dirty="0" smtClean="0"/>
              <a:t>python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11371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Преобразование типов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уже было сказано,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это встроенная функция, в которую можно передать некие значения(параметры).</a:t>
            </a:r>
          </a:p>
          <a:p>
            <a:pPr marL="0" indent="0">
              <a:buNone/>
            </a:pPr>
            <a:r>
              <a:rPr lang="ru-RU" dirty="0" smtClean="0"/>
              <a:t>Но в данном случае используя </a:t>
            </a:r>
            <a:r>
              <a:rPr lang="en-US" dirty="0" smtClean="0">
                <a:solidFill>
                  <a:srgbClr val="7030A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так, мы не указываем какие-либо параметры, поэтому возвращается 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(</a:t>
            </a:r>
            <a:r>
              <a:rPr lang="ru-RU" dirty="0" smtClean="0"/>
              <a:t>стандартное) значение = 0</a:t>
            </a:r>
          </a:p>
          <a:p>
            <a:pPr marL="0" indent="0">
              <a:buNone/>
            </a:pPr>
            <a:r>
              <a:rPr lang="ru-RU" dirty="0" smtClean="0"/>
              <a:t>Если же мы передадим в эту функцию любое значение или переменную не являющуюся числом, то в результате работы программы получим значение типа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– </a:t>
            </a:r>
            <a:r>
              <a:rPr lang="ru-RU" dirty="0" smtClean="0"/>
              <a:t>то есть целое число.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8761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преобразования строки в число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1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Предположим у нас есть строка: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stroka</a:t>
            </a:r>
            <a:r>
              <a:rPr lang="en-US" dirty="0" smtClean="0"/>
              <a:t> = ‘9’</a:t>
            </a:r>
          </a:p>
          <a:p>
            <a:pPr marL="0" indent="0">
              <a:buNone/>
            </a:pPr>
            <a:r>
              <a:rPr lang="ru-RU" dirty="0" smtClean="0"/>
              <a:t>Преобразуем ее в число и выведем значение на экран используя переменную </a:t>
            </a:r>
            <a:r>
              <a:rPr lang="en-US" dirty="0" err="1" smtClean="0">
                <a:solidFill>
                  <a:srgbClr val="7030A0"/>
                </a:solidFill>
              </a:rPr>
              <a:t>chislo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chislo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stroka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7030A0"/>
                </a:solidFill>
              </a:rPr>
              <a:t>chislo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На самом деле, это можно сделать в одну строку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stroka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Так как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функция, она всегда в результате своей работы будет возвращать значение, которое можно вывести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37259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3044"/>
            <a:ext cx="10515600" cy="169395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Считайте с клавиатуры, число стульев в вашей комнате. Сохраните данное значение в переменную </a:t>
            </a:r>
            <a:r>
              <a:rPr lang="en-US" dirty="0" smtClean="0">
                <a:solidFill>
                  <a:srgbClr val="7030A0"/>
                </a:solidFill>
              </a:rPr>
              <a:t>chairs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/>
              <a:t>Преобразуйте переменную </a:t>
            </a:r>
            <a:r>
              <a:rPr lang="en-US" dirty="0" smtClean="0">
                <a:solidFill>
                  <a:srgbClr val="7030A0"/>
                </a:solidFill>
              </a:rPr>
              <a:t>chairs </a:t>
            </a:r>
            <a:r>
              <a:rPr lang="ru-RU" dirty="0" smtClean="0"/>
              <a:t>из типа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string(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7030A0"/>
                </a:solidFill>
              </a:rPr>
              <a:t> -&gt; </a:t>
            </a:r>
            <a:r>
              <a:rPr lang="ru-RU" dirty="0" smtClean="0"/>
              <a:t>в тип число. Выведите значение с помощью функции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print().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0981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329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Python Преобразование типов данных</vt:lpstr>
      <vt:lpstr>Вспомним переменные</vt:lpstr>
      <vt:lpstr>Преобразование типов данных</vt:lpstr>
      <vt:lpstr>Преобразование типов данных</vt:lpstr>
      <vt:lpstr>Пример преобразования строки в число</vt:lpstr>
      <vt:lpstr>Задачи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Преобразование типов данных</dc:title>
  <dc:creator>1</dc:creator>
  <cp:lastModifiedBy>1</cp:lastModifiedBy>
  <cp:revision>30</cp:revision>
  <dcterms:created xsi:type="dcterms:W3CDTF">2019-03-07T08:24:41Z</dcterms:created>
  <dcterms:modified xsi:type="dcterms:W3CDTF">2019-03-07T08:47:08Z</dcterms:modified>
</cp:coreProperties>
</file>