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6529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1136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8880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23851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9750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3987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0980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2400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8656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3149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8175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A7DD-9D6B-41C7-B0C8-862C06F1F2E8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64EF-7524-4B91-84DD-3F43BD4F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8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Логарифмы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825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логарифма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Логари́фм числа</a:t>
                </a:r>
                <a:r>
                  <a:rPr lang="en-US" dirty="0" smtClean="0"/>
                  <a:t> b </a:t>
                </a:r>
                <a:r>
                  <a:rPr lang="ru-RU" dirty="0" smtClean="0"/>
                  <a:t>по основанию </a:t>
                </a:r>
                <a:r>
                  <a:rPr lang="en-US" dirty="0" smtClean="0"/>
                  <a:t>a (</a:t>
                </a:r>
                <a:r>
                  <a:rPr lang="ru-RU" dirty="0" smtClean="0"/>
                  <a:t>от др.-греч. </a:t>
                </a:r>
                <a:r>
                  <a:rPr lang="el-GR" dirty="0" smtClean="0"/>
                  <a:t>λόγος «</a:t>
                </a:r>
                <a:r>
                  <a:rPr lang="ru-RU" dirty="0" smtClean="0"/>
                  <a:t>слово; отношение» + </a:t>
                </a:r>
                <a:r>
                  <a:rPr lang="el-GR" dirty="0" smtClean="0"/>
                  <a:t>ἀριθμός «</a:t>
                </a:r>
                <a:r>
                  <a:rPr lang="ru-RU" dirty="0" smtClean="0"/>
                  <a:t>число») определяется, как показатель степени, в которую надо возвести основание </a:t>
                </a:r>
                <a:r>
                  <a:rPr lang="en-US" dirty="0" smtClean="0"/>
                  <a:t>a, </a:t>
                </a:r>
                <a:r>
                  <a:rPr lang="ru-RU" dirty="0" smtClean="0"/>
                  <a:t>чтобы получить число </a:t>
                </a:r>
                <a:r>
                  <a:rPr lang="en-US" dirty="0" smtClean="0"/>
                  <a:t>b. </a:t>
                </a:r>
                <a:r>
                  <a:rPr lang="ru-RU" dirty="0" smtClean="0"/>
                  <a:t>Обозначение: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произносится: «логарифм </a:t>
                </a:r>
                <a:r>
                  <a:rPr lang="en-US" dirty="0" smtClean="0"/>
                  <a:t>b </a:t>
                </a:r>
                <a:r>
                  <a:rPr lang="ru-RU" dirty="0" smtClean="0"/>
                  <a:t>по основанию </a:t>
                </a:r>
                <a:r>
                  <a:rPr lang="en-US" dirty="0" smtClean="0"/>
                  <a:t>a».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определения следует, что нахождение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ru-RU" dirty="0" smtClean="0"/>
                  <a:t> равносильно решению уравнения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Например потому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-&gt;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b"/>
          <p:cNvSpPr>
            <a:spLocks noChangeAspect="1" noChangeArrowheads="1"/>
          </p:cNvSpPr>
          <p:nvPr/>
        </p:nvSpPr>
        <p:spPr bwMode="auto">
          <a:xfrm>
            <a:off x="1217613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a"/>
          <p:cNvSpPr>
            <a:spLocks noChangeAspect="1" noChangeArrowheads="1"/>
          </p:cNvSpPr>
          <p:nvPr/>
        </p:nvSpPr>
        <p:spPr bwMode="auto">
          <a:xfrm>
            <a:off x="228917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5" descr="a"/>
          <p:cNvSpPr>
            <a:spLocks noChangeAspect="1" noChangeArrowheads="1"/>
          </p:cNvSpPr>
          <p:nvPr/>
        </p:nvSpPr>
        <p:spPr bwMode="auto">
          <a:xfrm>
            <a:off x="10612438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b"/>
          <p:cNvSpPr>
            <a:spLocks noChangeAspect="1" noChangeArrowheads="1"/>
          </p:cNvSpPr>
          <p:nvPr/>
        </p:nvSpPr>
        <p:spPr bwMode="auto">
          <a:xfrm>
            <a:off x="1213485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7" descr="\log _{a}b"/>
          <p:cNvSpPr>
            <a:spLocks noChangeAspect="1" noChangeArrowheads="1"/>
          </p:cNvSpPr>
          <p:nvPr/>
        </p:nvSpPr>
        <p:spPr bwMode="auto">
          <a:xfrm>
            <a:off x="1316355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8" descr="b"/>
          <p:cNvSpPr>
            <a:spLocks noChangeAspect="1" noChangeArrowheads="1"/>
          </p:cNvSpPr>
          <p:nvPr/>
        </p:nvSpPr>
        <p:spPr bwMode="auto">
          <a:xfrm>
            <a:off x="1491932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9" descr="a"/>
          <p:cNvSpPr>
            <a:spLocks noChangeAspect="1" noChangeArrowheads="1"/>
          </p:cNvSpPr>
          <p:nvPr/>
        </p:nvSpPr>
        <p:spPr bwMode="auto">
          <a:xfrm>
            <a:off x="1590992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{\displaystyle x=\log _{a}b}"/>
          <p:cNvSpPr>
            <a:spLocks noChangeAspect="1" noChangeArrowheads="1"/>
          </p:cNvSpPr>
          <p:nvPr/>
        </p:nvSpPr>
        <p:spPr bwMode="auto">
          <a:xfrm>
            <a:off x="2647950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1" descr="a^{x}=b"/>
          <p:cNvSpPr>
            <a:spLocks noChangeAspect="1" noChangeArrowheads="1"/>
          </p:cNvSpPr>
          <p:nvPr/>
        </p:nvSpPr>
        <p:spPr bwMode="auto">
          <a:xfrm>
            <a:off x="4821238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2" descr="\log _{2}8=3"/>
          <p:cNvSpPr>
            <a:spLocks noChangeAspect="1" noChangeArrowheads="1"/>
          </p:cNvSpPr>
          <p:nvPr/>
        </p:nvSpPr>
        <p:spPr bwMode="auto">
          <a:xfrm>
            <a:off x="56610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3" descr="2^{3}=8"/>
          <p:cNvSpPr>
            <a:spLocks noChangeAspect="1" noChangeArrowheads="1"/>
          </p:cNvSpPr>
          <p:nvPr/>
        </p:nvSpPr>
        <p:spPr bwMode="auto">
          <a:xfrm>
            <a:off x="6515100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17737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Если логарифмы нужно умножить или разделить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4811" y="1837200"/>
                <a:ext cx="1188237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Или</a:t>
                </a:r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func>
                            </m:den>
                          </m:f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811" y="1837200"/>
                <a:ext cx="11882377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5866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Формулы преобразования</a:t>
            </a:r>
            <a:endParaRPr lang="ru-RU" dirty="0"/>
          </a:p>
        </p:txBody>
      </p:sp>
      <p:pic>
        <p:nvPicPr>
          <p:cNvPr id="4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93" y="1440612"/>
            <a:ext cx="7559463" cy="4838056"/>
          </a:xfrm>
        </p:spPr>
      </p:pic>
    </p:spTree>
    <p:extLst>
      <p:ext uri="{BB962C8B-B14F-4D97-AF65-F5344CB8AC3E}">
        <p14:creationId xmlns:p14="http://schemas.microsoft.com/office/powerpoint/2010/main" val="1206748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8423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Задачи в файле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795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Логарифмы</vt:lpstr>
      <vt:lpstr>Понятие логарифма</vt:lpstr>
      <vt:lpstr>Если логарифмы нужно умножить или разделить</vt:lpstr>
      <vt:lpstr>Формулы преобразования</vt:lpstr>
      <vt:lpstr>Задачи в файле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Логарифмы</dc:title>
  <dc:creator>1</dc:creator>
  <cp:lastModifiedBy>1</cp:lastModifiedBy>
  <cp:revision>11</cp:revision>
  <dcterms:created xsi:type="dcterms:W3CDTF">2019-03-21T09:12:13Z</dcterms:created>
  <dcterms:modified xsi:type="dcterms:W3CDTF">2019-03-21T09:26:43Z</dcterms:modified>
</cp:coreProperties>
</file>