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3" r:id="rId7"/>
    <p:sldId id="260" r:id="rId8"/>
    <p:sldId id="261" r:id="rId9"/>
    <p:sldId id="265" r:id="rId10"/>
    <p:sldId id="266" r:id="rId11"/>
    <p:sldId id="267" r:id="rId12"/>
    <p:sldId id="262" r:id="rId13"/>
    <p:sldId id="268" r:id="rId14"/>
    <p:sldId id="270" r:id="rId15"/>
    <p:sldId id="273" r:id="rId16"/>
    <p:sldId id="271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9969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062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6075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2744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6612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31184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9616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00592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4973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47992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1893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A5F3-0AAF-477F-BAA3-87469EFACD1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1A74-83B2-4008-ADC7-29893D864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61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-ege.sdamgia.ru/test?id=22038579&amp;nt=True&amp;pub=Fal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Правильное преобразование математических выражений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22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Решите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92299" y="1874264"/>
                <a:ext cx="2112630" cy="560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99" y="1874264"/>
                <a:ext cx="2112630" cy="5603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0847" y="2927357"/>
                <a:ext cx="2034082" cy="560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47" y="2927357"/>
                <a:ext cx="2034082" cy="5603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0847" y="3980450"/>
                <a:ext cx="1522340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sup>
                      </m:sSup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47" y="3980450"/>
                <a:ext cx="1522340" cy="626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94862" y="3185937"/>
                <a:ext cx="13432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62" y="3185937"/>
                <a:ext cx="1343253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65912" y="2032023"/>
                <a:ext cx="22408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12" y="2032023"/>
                <a:ext cx="2240870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07001" y="5215881"/>
                <a:ext cx="4766228" cy="806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01" y="5215881"/>
                <a:ext cx="4766228" cy="8065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9491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Корень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81475" y="1402725"/>
                <a:ext cx="8829050" cy="52390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A7D59C5-784B-41F8-8AFC-4549CD2B8E02}" type="mathplaceholder">
                        <a:rPr lang="ru-RU" i="1" smtClean="0">
                          <a:latin typeface="Cambria Math" panose="02040503050406030204" pitchFamily="18" charset="0"/>
                        </a:rPr>
                        <a:t>Место для уравнения.</a:t>
                      </a:fl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75" y="1402725"/>
                <a:ext cx="8829050" cy="52390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2228" y="1837852"/>
                <a:ext cx="3619335" cy="56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28" y="1837852"/>
                <a:ext cx="3619335" cy="560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9962" y="2634295"/>
                <a:ext cx="3619335" cy="630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62" y="2634295"/>
                <a:ext cx="3619335" cy="630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2228" y="3410729"/>
                <a:ext cx="3619335" cy="1223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28" y="3410729"/>
                <a:ext cx="3619335" cy="12230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79962" y="4848828"/>
                <a:ext cx="3619335" cy="1127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ad>
                            <m:ra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g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62" y="4848828"/>
                <a:ext cx="3619335" cy="11273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82316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813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Квадратные и кубичные уравнения.</a:t>
            </a:r>
            <a:br>
              <a:rPr lang="ru-RU" dirty="0" smtClean="0"/>
            </a:br>
            <a:r>
              <a:rPr lang="ru-RU" dirty="0" smtClean="0"/>
              <a:t>Формула сокращенного умножения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56164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Формула сокращенного умножения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4220" y="1981201"/>
                <a:ext cx="6443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20" y="1981201"/>
                <a:ext cx="644355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34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219" y="2768601"/>
                <a:ext cx="6443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19" y="2768601"/>
                <a:ext cx="64435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34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07468" y="3581402"/>
                <a:ext cx="3777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68" y="3581402"/>
                <a:ext cx="37770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4" t="-166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548467" y="1557867"/>
            <a:ext cx="7179733" cy="3242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1589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Формула сокращенного умножения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1754" y="2459844"/>
                <a:ext cx="9170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54" y="2459844"/>
                <a:ext cx="917052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67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155487" y="2041554"/>
            <a:ext cx="9762067" cy="331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3354" y="3173455"/>
                <a:ext cx="9170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54" y="3173455"/>
                <a:ext cx="917052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31" t="-1667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02669" y="3808454"/>
                <a:ext cx="5069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69" y="3808454"/>
                <a:ext cx="50697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0" t="-1667"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69" y="4443453"/>
                <a:ext cx="5069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69" y="4443453"/>
                <a:ext cx="50697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0"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76981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Чудная тригонометрия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6498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Логарифм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5" y="1690688"/>
            <a:ext cx="7370233" cy="4716949"/>
          </a:xfrm>
        </p:spPr>
      </p:pic>
    </p:spTree>
    <p:extLst>
      <p:ext uri="{BB962C8B-B14F-4D97-AF65-F5344CB8AC3E}">
        <p14:creationId xmlns:p14="http://schemas.microsoft.com/office/powerpoint/2010/main" val="261456895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2634192"/>
            <a:ext cx="8678333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https://math-ege.sdamgia.ru/test?id=22038579&amp;nt=True&amp;pub=False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931894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Правило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Любое число </a:t>
            </a:r>
            <a:r>
              <a:rPr lang="en-US" dirty="0" smtClean="0"/>
              <a:t>X</a:t>
            </a:r>
            <a:r>
              <a:rPr lang="ru-RU" dirty="0" smtClean="0"/>
              <a:t> умноженное на 1, всегда будет </a:t>
            </a:r>
            <a:r>
              <a:rPr lang="en-US" dirty="0" smtClean="0"/>
              <a:t>X</a:t>
            </a: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Правило: </a:t>
            </a:r>
            <a:r>
              <a:rPr lang="en-US" dirty="0" smtClean="0"/>
              <a:t>X*1 = X</a:t>
            </a:r>
            <a:endParaRPr lang="ru-RU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10*1 = 10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Правило: </a:t>
            </a:r>
            <a:r>
              <a:rPr lang="en-US" dirty="0" smtClean="0"/>
              <a:t>X*1*1*1*1 = X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08098" y="2743200"/>
            <a:ext cx="3372928" cy="707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68792" y="5276491"/>
            <a:ext cx="4203940" cy="707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1411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Любое число, число в степени, можно разложить на множители</a:t>
            </a:r>
          </a:p>
          <a:p>
            <a:pPr marL="0" indent="0" algn="ctr">
              <a:buNone/>
            </a:pPr>
            <a:r>
              <a:rPr lang="ru-RU" dirty="0"/>
              <a:t> </a:t>
            </a:r>
            <a:r>
              <a:rPr lang="ru-RU" dirty="0" smtClean="0"/>
              <a:t>56 = 7*8 = 7*2*4 = 7*2*2*2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1)49 = ?</a:t>
            </a:r>
          </a:p>
          <a:p>
            <a:pPr marL="0" indent="0" algn="ctr">
              <a:buNone/>
            </a:pPr>
            <a:r>
              <a:rPr lang="ru-RU" dirty="0" smtClean="0"/>
              <a:t>2)128 = ?</a:t>
            </a:r>
          </a:p>
          <a:p>
            <a:pPr marL="0" indent="0" algn="ctr">
              <a:buNone/>
            </a:pPr>
            <a:r>
              <a:rPr lang="ru-RU" dirty="0" smtClean="0"/>
              <a:t>3)48 = ?</a:t>
            </a:r>
          </a:p>
          <a:p>
            <a:pPr marL="0" indent="0" algn="ctr">
              <a:buNone/>
            </a:pPr>
            <a:r>
              <a:rPr lang="ru-RU" dirty="0" smtClean="0"/>
              <a:t>4) 4590 =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0498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Одинаковый множитель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431" y="4114800"/>
            <a:ext cx="10515600" cy="8885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2*x+3*x = x*(2+3) = 5*x</a:t>
            </a:r>
          </a:p>
          <a:p>
            <a:pPr marL="0" indent="0" algn="ctr">
              <a:buNone/>
            </a:pPr>
            <a:r>
              <a:rPr lang="en-US" dirty="0" smtClean="0"/>
              <a:t>6*x+3*x =3*x*(2+1)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17431" y="2415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Правило: </a:t>
            </a:r>
            <a:r>
              <a:rPr lang="en-US" dirty="0" smtClean="0"/>
              <a:t>a*</a:t>
            </a:r>
            <a:r>
              <a:rPr lang="en-US" dirty="0" err="1" smtClean="0"/>
              <a:t>x+b</a:t>
            </a:r>
            <a:r>
              <a:rPr lang="en-US" dirty="0" smtClean="0"/>
              <a:t>*x = x</a:t>
            </a:r>
            <a:r>
              <a:rPr lang="ru-RU" dirty="0" smtClean="0"/>
              <a:t>*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707" y="2702869"/>
            <a:ext cx="4166558" cy="750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40943" y="1311215"/>
            <a:ext cx="878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сложении или вычитании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25615" y="5003321"/>
            <a:ext cx="795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1) 4*x + 10*x = ?</a:t>
            </a:r>
          </a:p>
          <a:p>
            <a:r>
              <a:rPr lang="en-US" dirty="0" smtClean="0"/>
              <a:t>2) 7*x + 56*y +21*z = ?</a:t>
            </a:r>
            <a:endParaRPr lang="ru-RU" dirty="0" smtClean="0"/>
          </a:p>
          <a:p>
            <a:r>
              <a:rPr lang="ru-RU" dirty="0" smtClean="0"/>
              <a:t>3) </a:t>
            </a:r>
            <a:r>
              <a:rPr lang="en-US" dirty="0" smtClean="0"/>
              <a:t>3*x^3 + 3*x^2 + 12*x + 12 = 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17523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Изменения происходят со всем уравнением, а не только частью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7431" y="4114800"/>
            <a:ext cx="10515600" cy="888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24*x + 16*x^2 = x(3+14) </a:t>
            </a:r>
            <a:r>
              <a:rPr lang="en-US" dirty="0" smtClean="0">
                <a:solidFill>
                  <a:srgbClr val="7030A0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24+16x = 3+14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18249" y="2392813"/>
            <a:ext cx="10515600" cy="1731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a*x*</a:t>
            </a:r>
            <a:r>
              <a:rPr lang="en-US" dirty="0" err="1" smtClean="0"/>
              <a:t>c+b</a:t>
            </a:r>
            <a:r>
              <a:rPr lang="en-US" dirty="0" smtClean="0"/>
              <a:t>*x*d = x</a:t>
            </a:r>
            <a:r>
              <a:rPr lang="ru-RU" dirty="0" smtClean="0"/>
              <a:t>*</a:t>
            </a:r>
            <a:r>
              <a:rPr lang="en-US" dirty="0" smtClean="0"/>
              <a:t>(</a:t>
            </a:r>
            <a:r>
              <a:rPr lang="en-US" dirty="0" err="1" smtClean="0"/>
              <a:t>c+e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7030A0"/>
                </a:solidFill>
              </a:rPr>
              <a:t>|</a:t>
            </a:r>
            <a:r>
              <a:rPr lang="en-US" dirty="0" smtClean="0">
                <a:solidFill>
                  <a:srgbClr val="FFC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dirty="0" smtClean="0"/>
              <a:t>a*</a:t>
            </a:r>
            <a:r>
              <a:rPr lang="en-US" dirty="0" err="1" smtClean="0"/>
              <a:t>c+b</a:t>
            </a:r>
            <a:r>
              <a:rPr lang="en-US" dirty="0" smtClean="0"/>
              <a:t>*d = </a:t>
            </a:r>
            <a:r>
              <a:rPr lang="en-US" dirty="0" err="1" smtClean="0"/>
              <a:t>c+e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58860" y="2622430"/>
            <a:ext cx="7634378" cy="1242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225615" y="5003321"/>
            <a:ext cx="795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1) 4*x + 48*x = 32*x + 20*x</a:t>
            </a:r>
          </a:p>
          <a:p>
            <a:r>
              <a:rPr lang="en-US" dirty="0" smtClean="0"/>
              <a:t>2) 4*x + 10*x = 17*x + 23*y</a:t>
            </a:r>
            <a:endParaRPr lang="ru-RU" dirty="0" smtClean="0"/>
          </a:p>
          <a:p>
            <a:r>
              <a:rPr lang="ru-RU" dirty="0" smtClean="0"/>
              <a:t>3) </a:t>
            </a:r>
            <a:r>
              <a:rPr lang="en-US" dirty="0" smtClean="0"/>
              <a:t>(3/7)*x + 9*x^2 = 3*x^2 + (18/5)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966425"/>
            <a:ext cx="1901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Правило: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43402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Правило Крест-накрест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58860" y="2167310"/>
            <a:ext cx="8712680" cy="1749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61381" y="5736186"/>
            <a:ext cx="79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19x/32 = 38y/48x</a:t>
            </a:r>
            <a:endParaRPr lang="ru-RU" dirty="0" smtClean="0"/>
          </a:p>
          <a:p>
            <a:r>
              <a:rPr lang="en-US" dirty="0" smtClean="0"/>
              <a:t>2) (4*x/6y)/(8x/48y) = 1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768017"/>
            <a:ext cx="1901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Правило: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3287" y="2623405"/>
                <a:ext cx="1384539" cy="84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87" y="2623405"/>
                <a:ext cx="1384539" cy="8434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3282" y="2798901"/>
                <a:ext cx="201642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b*c</a:t>
                </a:r>
                <a:endParaRPr lang="ru-RU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282" y="2798901"/>
                <a:ext cx="2016424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23457" r="-4532" b="-50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03234" y="2302247"/>
                <a:ext cx="1384539" cy="1516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34" y="2302247"/>
                <a:ext cx="1384539" cy="15163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331984" y="2500227"/>
                <a:ext cx="1977604" cy="935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984" y="2500227"/>
                <a:ext cx="1977604" cy="9351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18862" y="4352865"/>
                <a:ext cx="1679995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62" y="4352865"/>
                <a:ext cx="1679995" cy="9251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91719" y="4553958"/>
                <a:ext cx="201642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3∗4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2*7</a:t>
                </a:r>
                <a:endParaRPr lang="ru-RU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19" y="4553958"/>
                <a:ext cx="2016424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23457" r="-4545" b="-50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61671" y="4057304"/>
                <a:ext cx="1384539" cy="1641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671" y="4057304"/>
                <a:ext cx="1384539" cy="16412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90421" y="4255284"/>
                <a:ext cx="1977604" cy="935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3∗4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7∗2</m:t>
                          </m:r>
                        </m:den>
                      </m:f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21" y="4255284"/>
                <a:ext cx="1977604" cy="9351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7748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Преобразование степеней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8941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Правила степеней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761890" y="2323259"/>
                <a:ext cx="6891068" cy="24126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6B85A32-5147-4680-A3D1-A4149995791D}" type="mathplaceholder">
                        <a:rPr lang="ru-RU" i="1" smtClean="0">
                          <a:latin typeface="Cambria Math" panose="02040503050406030204" pitchFamily="18" charset="0"/>
                        </a:rPr>
                        <a:t>Место для уравнения.</a:t>
                      </a:fl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890" y="2323259"/>
                <a:ext cx="6891068" cy="24126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05910" y="2844020"/>
                <a:ext cx="14457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10" y="2844020"/>
                <a:ext cx="1445717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3514" y="3904368"/>
                <a:ext cx="4370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∗..∗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раз)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14" y="3904368"/>
                <a:ext cx="437087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76095" y="2844020"/>
                <a:ext cx="14457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95" y="2844020"/>
                <a:ext cx="144571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7872" y="2492930"/>
                <a:ext cx="1975221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72" y="2492930"/>
                <a:ext cx="1975221" cy="10407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7693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045" y="4164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Правила степеней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488142" y="1273844"/>
                <a:ext cx="8829050" cy="52390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287287A-8CE5-488B-83AF-3E4A4CC593E0}" type="mathplaceholder">
                        <a:rPr lang="ru-RU" i="1" smtClean="0">
                          <a:latin typeface="Cambria Math" panose="02040503050406030204" pitchFamily="18" charset="0"/>
                        </a:rPr>
                        <a:t>Место для уравнения.</a:t>
                      </a:fl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1273844"/>
                <a:ext cx="8829050" cy="52390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641" y="1833304"/>
                <a:ext cx="32050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641" y="1833304"/>
                <a:ext cx="320504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93641" y="2618186"/>
                <a:ext cx="3227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641" y="2618186"/>
                <a:ext cx="3227487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04929" y="3660608"/>
                <a:ext cx="4384982" cy="604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29" y="3660608"/>
                <a:ext cx="4384982" cy="604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72297" y="5215436"/>
                <a:ext cx="2186240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297" y="5215436"/>
                <a:ext cx="2186240" cy="1078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36469" y="5538823"/>
                <a:ext cx="37369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69" y="5538823"/>
                <a:ext cx="3736920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52962" y="4453881"/>
                <a:ext cx="3619335" cy="761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62" y="4453881"/>
                <a:ext cx="3619335" cy="7615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066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255</Words>
  <Application>Microsoft Office PowerPoint</Application>
  <PresentationFormat>Широкоэкранный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Правильное преобразование математических выражений</vt:lpstr>
      <vt:lpstr>Правило 1</vt:lpstr>
      <vt:lpstr>Разложение</vt:lpstr>
      <vt:lpstr>Одинаковый множитель</vt:lpstr>
      <vt:lpstr>Изменения происходят со всем уравнением, а не только частью</vt:lpstr>
      <vt:lpstr>Правило Крест-накрест</vt:lpstr>
      <vt:lpstr>Преобразование степеней</vt:lpstr>
      <vt:lpstr>Правила степеней</vt:lpstr>
      <vt:lpstr>Правила степеней</vt:lpstr>
      <vt:lpstr>Решите</vt:lpstr>
      <vt:lpstr>Корень</vt:lpstr>
      <vt:lpstr>Квадратные и кубичные уравнения. Формула сокращенного умножения</vt:lpstr>
      <vt:lpstr>Формула сокращенного умножения</vt:lpstr>
      <vt:lpstr>Формула сокращенного умножения</vt:lpstr>
      <vt:lpstr>Чудная тригонометрия</vt:lpstr>
      <vt:lpstr>Логарифм</vt:lpstr>
      <vt:lpstr>https://math-ege.sdamgia.ru/test?id=22038579&amp;nt=True&amp;pub=False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Правильное преобразование математических выражений</dc:title>
  <dc:creator>1</dc:creator>
  <cp:lastModifiedBy>1</cp:lastModifiedBy>
  <cp:revision>167</cp:revision>
  <dcterms:created xsi:type="dcterms:W3CDTF">2019-02-21T07:22:39Z</dcterms:created>
  <dcterms:modified xsi:type="dcterms:W3CDTF">2019-02-21T08:52:40Z</dcterms:modified>
</cp:coreProperties>
</file>