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9" autoAdjust="0"/>
  </p:normalViewPr>
  <p:slideViewPr>
    <p:cSldViewPr snapToGrid="0">
      <p:cViewPr varScale="1">
        <p:scale>
          <a:sx n="89" d="100"/>
          <a:sy n="89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1EB6-AB94-4CD0-B7A4-53F29BD663A9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900C-86CA-48E1-804F-ADFA34DED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0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900C-86CA-48E1-804F-ADFA34DEDE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75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0288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5731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17355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4710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2790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2529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9946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4813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368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741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A226-40DE-4122-8681-1CBC15393B1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3C56-BD3A-4313-8368-B909B430F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6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93066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массив?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9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Массив – хранилище  элементов одного типа заданных четкой последовательностью.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Могут называться векторами, списками.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Массив в памяти компьютера задается группой ячеек, в которых каждая ячейка соответствует одному элементу массива.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Элементы массива заданы в одним типом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Каждый элемент массива имеет личный номер, по которому к нему можно обратиться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1407544" y="5184197"/>
            <a:ext cx="9376912" cy="1552755"/>
            <a:chOff x="1492371" y="4873925"/>
            <a:chExt cx="9419326" cy="180003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492371" y="4873925"/>
              <a:ext cx="9419326" cy="8770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3217653" y="4873925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4862423" y="4873925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6484189" y="4873925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8002438" y="4873925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9382664" y="4873925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797397" y="4873925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72884" y="4919940"/>
              <a:ext cx="1459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Номера ячеек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492371" y="5796950"/>
              <a:ext cx="9419326" cy="8770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217653" y="5796950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862423" y="5796950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484189" y="5796950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002438" y="5796950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9382664" y="5796950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10797397" y="5796950"/>
              <a:ext cx="0" cy="87701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72884" y="5842965"/>
              <a:ext cx="1459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Значения ячеек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4971" y="5104455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0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89740" y="5127461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1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1583" y="5096317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2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33426" y="5104455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3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94246" y="5108277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4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1313" y="6071440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29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43012" y="6071439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156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93535" y="6065117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0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67290" y="6067272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156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94245" y="6037936"/>
              <a:ext cx="160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 smtClean="0">
                  <a:solidFill>
                    <a:srgbClr val="FF0000"/>
                  </a:solidFill>
                </a:rPr>
                <a:t>1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712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8199" y="2498576"/>
            <a:ext cx="3976778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с массивами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432" y="1858206"/>
            <a:ext cx="3879011" cy="53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Задаем пустой массив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59278" y="4650291"/>
            <a:ext cx="7218154" cy="486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 smtClean="0"/>
              <a:t> </a:t>
            </a:r>
            <a:r>
              <a:rPr lang="ru-RU" b="1" dirty="0" smtClean="0"/>
              <a:t>Обращаемся</a:t>
            </a:r>
            <a:r>
              <a:rPr lang="ru-RU" sz="2400" b="1" dirty="0" smtClean="0"/>
              <a:t> к элементу массива под номером 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2498576"/>
            <a:ext cx="55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имя массива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тип данных массива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40432" y="5238901"/>
            <a:ext cx="3976778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40432" y="5238901"/>
            <a:ext cx="55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имя массива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[&lt;</a:t>
            </a:r>
            <a:r>
              <a:rPr lang="ru-RU" dirty="0" smtClean="0"/>
              <a:t>номер элемента</a:t>
            </a:r>
            <a:r>
              <a:rPr lang="en-US" dirty="0" smtClean="0"/>
              <a:t>&gt;]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199" y="3756552"/>
            <a:ext cx="7331016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40432" y="3167942"/>
            <a:ext cx="5786888" cy="288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 smtClean="0"/>
              <a:t>Задаем пустой массив с 3 элементами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4926" y="3756552"/>
            <a:ext cx="724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имя массива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тип данных массива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[0..&lt;</a:t>
            </a:r>
            <a:r>
              <a:rPr lang="ru-RU" dirty="0" smtClean="0"/>
              <a:t>кол-во элементов массива</a:t>
            </a:r>
            <a:r>
              <a:rPr lang="en-US" dirty="0" smtClean="0"/>
              <a:t>&gt;]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505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Office PowerPoint</Application>
  <PresentationFormat>Широкоэкранный</PresentationFormat>
  <Paragraphs>28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Массивы</vt:lpstr>
      <vt:lpstr>Что такое массив?</vt:lpstr>
      <vt:lpstr>Работа с массивами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1</dc:creator>
  <cp:lastModifiedBy>1</cp:lastModifiedBy>
  <cp:revision>25</cp:revision>
  <dcterms:created xsi:type="dcterms:W3CDTF">2019-02-14T09:05:12Z</dcterms:created>
  <dcterms:modified xsi:type="dcterms:W3CDTF">2019-02-14T09:25:57Z</dcterms:modified>
</cp:coreProperties>
</file>