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356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17435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774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14934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8645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517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32130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241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7595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70284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7513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B72B-EDCA-4C34-ACFB-B77E40F77E8B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68E8-6E4B-42CA-99D1-5A16B747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6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14068"/>
            <a:ext cx="9144000" cy="2387600"/>
          </a:xfrm>
        </p:spPr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91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цикл?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408" y="2153428"/>
            <a:ext cx="1039339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Цикл</a:t>
            </a:r>
            <a:r>
              <a:rPr lang="ru-RU" dirty="0" smtClean="0"/>
              <a:t> – многократное повторение определенного блока действий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Виды циклов: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Цикл с определенным числом шагов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Цикл с условием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примере задачи: </a:t>
            </a:r>
            <a:r>
              <a:rPr lang="en-US" dirty="0" smtClean="0"/>
              <a:t>“</a:t>
            </a:r>
            <a:r>
              <a:rPr lang="ru-RU" dirty="0" smtClean="0"/>
              <a:t>Выведи 10 раз на экран фразу 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’”</a:t>
            </a:r>
            <a:r>
              <a:rPr lang="ru-RU" dirty="0" smtClean="0"/>
              <a:t>, мы разберемся с 2 видами циклов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1951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9203" y="2035834"/>
            <a:ext cx="3424687" cy="326941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задачи на псевдокоде без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4979" y="2265572"/>
            <a:ext cx="27331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Вывод</a:t>
            </a: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Вывод</a:t>
            </a: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Вывод</a:t>
            </a: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Вывод</a:t>
            </a: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ru-RU" dirty="0" smtClean="0"/>
              <a:t>Привет</a:t>
            </a:r>
            <a:r>
              <a:rPr lang="en-US" dirty="0" smtClean="0"/>
              <a:t>’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62089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548113" y="2051483"/>
            <a:ext cx="4485735" cy="45646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Цикл с определенным числом шагов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543" y="3390358"/>
            <a:ext cx="6675408" cy="943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Цикл, который имеет начало, конец и шаг исполнения. </a:t>
            </a:r>
          </a:p>
          <a:p>
            <a:pPr marL="0" indent="0" algn="ctr">
              <a:buNone/>
            </a:pPr>
            <a:r>
              <a:rPr lang="ru-RU" sz="2400" dirty="0" smtClean="0"/>
              <a:t>Все значения в условиях цикла целочисленные!!!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78462" y="1487920"/>
            <a:ext cx="295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Псевдокод Цикла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75274" y="2026789"/>
            <a:ext cx="4031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Начиная</a:t>
            </a:r>
            <a:r>
              <a:rPr lang="ru-RU" sz="3200" dirty="0" smtClean="0"/>
              <a:t> с </a:t>
            </a:r>
            <a:r>
              <a:rPr lang="en-US" sz="3200" dirty="0" smtClean="0"/>
              <a:t>x</a:t>
            </a:r>
          </a:p>
          <a:p>
            <a:r>
              <a:rPr lang="en-US" sz="3200" dirty="0"/>
              <a:t>	</a:t>
            </a:r>
            <a:r>
              <a:rPr lang="ru-RU" sz="3200" dirty="0" smtClean="0">
                <a:solidFill>
                  <a:srgbClr val="FF0000"/>
                </a:solidFill>
              </a:rPr>
              <a:t>делая шаг</a:t>
            </a:r>
            <a:r>
              <a:rPr lang="ru-RU" sz="3200" dirty="0" smtClean="0"/>
              <a:t> </a:t>
            </a:r>
            <a:r>
              <a:rPr lang="en-US" sz="3200" dirty="0" smtClean="0"/>
              <a:t>z </a:t>
            </a:r>
          </a:p>
          <a:p>
            <a:r>
              <a:rPr lang="en-US" sz="3200" dirty="0"/>
              <a:t>	</a:t>
            </a:r>
            <a:r>
              <a:rPr lang="ru-RU" sz="3200" dirty="0" smtClean="0">
                <a:solidFill>
                  <a:srgbClr val="FF0000"/>
                </a:solidFill>
              </a:rPr>
              <a:t>заканчивая</a:t>
            </a:r>
            <a:r>
              <a:rPr lang="ru-RU" sz="3200" dirty="0" smtClean="0"/>
              <a:t> </a:t>
            </a:r>
            <a:r>
              <a:rPr lang="en-US" sz="3200" dirty="0" smtClean="0"/>
              <a:t>y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Выполни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Начало</a:t>
            </a:r>
          </a:p>
          <a:p>
            <a:r>
              <a:rPr lang="en-US" sz="3200" dirty="0" smtClean="0"/>
              <a:t>	&lt;</a:t>
            </a:r>
            <a:r>
              <a:rPr lang="ru-RU" sz="3200" dirty="0" smtClean="0"/>
              <a:t>Операция </a:t>
            </a:r>
            <a:r>
              <a:rPr lang="en-US" sz="3200" dirty="0"/>
              <a:t>1</a:t>
            </a:r>
            <a:r>
              <a:rPr lang="en-US" sz="3200" dirty="0" smtClean="0"/>
              <a:t>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…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&lt;</a:t>
            </a:r>
            <a:r>
              <a:rPr lang="ru-RU" sz="3200" dirty="0" smtClean="0"/>
              <a:t>Операция </a:t>
            </a:r>
            <a:r>
              <a:rPr lang="en-US" sz="3200" dirty="0" smtClean="0"/>
              <a:t>N&gt;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Конец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3536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 псевдокода цикла на задаче </a:t>
            </a:r>
            <a:r>
              <a:rPr lang="en-US" dirty="0" smtClean="0"/>
              <a:t>“</a:t>
            </a:r>
            <a:r>
              <a:rPr lang="ru-RU" dirty="0" smtClean="0"/>
              <a:t>Привет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92105" y="2077364"/>
            <a:ext cx="4485735" cy="35147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19266" y="2052669"/>
            <a:ext cx="40314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Начиная</a:t>
            </a:r>
            <a:r>
              <a:rPr lang="ru-RU" sz="3200" dirty="0" smtClean="0"/>
              <a:t> с 0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ru-RU" sz="3200" dirty="0" smtClean="0">
                <a:solidFill>
                  <a:srgbClr val="FF0000"/>
                </a:solidFill>
              </a:rPr>
              <a:t>делая шаг</a:t>
            </a:r>
            <a:r>
              <a:rPr lang="ru-RU" sz="3200" dirty="0" smtClean="0"/>
              <a:t> 1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	</a:t>
            </a:r>
            <a:r>
              <a:rPr lang="ru-RU" sz="3200" dirty="0" smtClean="0">
                <a:solidFill>
                  <a:srgbClr val="FF0000"/>
                </a:solidFill>
              </a:rPr>
              <a:t>заканчивая</a:t>
            </a:r>
            <a:r>
              <a:rPr lang="ru-RU" sz="3200" dirty="0" smtClean="0"/>
              <a:t> 9</a:t>
            </a:r>
            <a:endParaRPr lang="en-US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Выполни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Начало</a:t>
            </a:r>
          </a:p>
          <a:p>
            <a:r>
              <a:rPr lang="ru-RU" sz="3200" dirty="0" smtClean="0"/>
              <a:t>	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Вывод</a:t>
            </a:r>
            <a:r>
              <a:rPr lang="ru-RU" sz="3200" dirty="0" smtClean="0"/>
              <a:t>(</a:t>
            </a:r>
            <a:r>
              <a:rPr lang="en-US" sz="3200" dirty="0" smtClean="0"/>
              <a:t>‘</a:t>
            </a:r>
            <a:r>
              <a:rPr lang="ru-RU" sz="3200" dirty="0" smtClean="0"/>
              <a:t>Привет</a:t>
            </a:r>
            <a:r>
              <a:rPr lang="en-US" sz="3200" dirty="0" smtClean="0"/>
              <a:t>’</a:t>
            </a:r>
            <a:r>
              <a:rPr lang="ru-RU" sz="3200" dirty="0" smtClean="0"/>
              <a:t>)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Конец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957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Цикл с условием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234" y="2765904"/>
            <a:ext cx="492281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Выполняется пока, условие истина.</a:t>
            </a:r>
          </a:p>
          <a:p>
            <a:pPr marL="0" indent="0">
              <a:buNone/>
            </a:pPr>
            <a:r>
              <a:rPr lang="ru-RU" dirty="0" smtClean="0"/>
              <a:t>Может выполняться бесконечно.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6683" y="1985261"/>
            <a:ext cx="5417386" cy="375130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657384" y="1438889"/>
            <a:ext cx="295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Псевдокод Цикла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1442" y="1995072"/>
            <a:ext cx="53426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Пока</a:t>
            </a:r>
            <a:r>
              <a:rPr lang="ru-RU" sz="3200" dirty="0" smtClean="0"/>
              <a:t> </a:t>
            </a:r>
            <a:r>
              <a:rPr lang="en-US" sz="3200" dirty="0" smtClean="0"/>
              <a:t>&lt;</a:t>
            </a:r>
            <a:r>
              <a:rPr lang="ru-RU" sz="3200" dirty="0" smtClean="0"/>
              <a:t>условие</a:t>
            </a:r>
            <a:r>
              <a:rPr lang="en-US" sz="3200" dirty="0" smtClean="0"/>
              <a:t>&gt; </a:t>
            </a:r>
            <a:r>
              <a:rPr lang="ru-RU" sz="3200" dirty="0" smtClean="0">
                <a:solidFill>
                  <a:srgbClr val="7030A0"/>
                </a:solidFill>
              </a:rPr>
              <a:t>Истина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Выполни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Начало</a:t>
            </a:r>
          </a:p>
          <a:p>
            <a:r>
              <a:rPr lang="en-US" sz="3200" dirty="0" smtClean="0"/>
              <a:t>	&lt;</a:t>
            </a:r>
            <a:r>
              <a:rPr lang="ru-RU" sz="3200" dirty="0" smtClean="0"/>
              <a:t>Операция </a:t>
            </a:r>
            <a:r>
              <a:rPr lang="en-US" sz="3200" dirty="0"/>
              <a:t>1</a:t>
            </a:r>
            <a:r>
              <a:rPr lang="en-US" sz="3200" dirty="0" smtClean="0"/>
              <a:t>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…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&lt;</a:t>
            </a:r>
            <a:r>
              <a:rPr lang="ru-RU" sz="3200" dirty="0" smtClean="0"/>
              <a:t>Операция </a:t>
            </a:r>
            <a:r>
              <a:rPr lang="en-US" sz="3200" dirty="0" smtClean="0"/>
              <a:t>N&gt;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Конец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6520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 псевдокода цикл с условием на задаче </a:t>
            </a:r>
            <a:r>
              <a:rPr lang="en-US" dirty="0" smtClean="0"/>
              <a:t>“</a:t>
            </a:r>
            <a:r>
              <a:rPr lang="ru-RU" dirty="0" smtClean="0"/>
              <a:t>Привет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8645" y="2123284"/>
            <a:ext cx="5417386" cy="404168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23404" y="2133095"/>
            <a:ext cx="53426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7030A0"/>
                </a:solidFill>
              </a:rPr>
              <a:t>счетчик</a:t>
            </a:r>
            <a:r>
              <a:rPr lang="ru-RU" sz="3200" dirty="0" smtClean="0"/>
              <a:t> = 0</a:t>
            </a:r>
            <a:endParaRPr lang="en-US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Пока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7030A0"/>
                </a:solidFill>
              </a:rPr>
              <a:t>счетчик </a:t>
            </a:r>
            <a:r>
              <a:rPr lang="en-US" sz="3200" dirty="0" smtClean="0">
                <a:solidFill>
                  <a:srgbClr val="7030A0"/>
                </a:solidFill>
              </a:rPr>
              <a:t>&lt; 10</a:t>
            </a:r>
            <a:endParaRPr lang="ru-RU" sz="3200" dirty="0" smtClean="0">
              <a:solidFill>
                <a:srgbClr val="7030A0"/>
              </a:solidFill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Выполни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Начало</a:t>
            </a:r>
          </a:p>
          <a:p>
            <a:r>
              <a:rPr lang="en-US" sz="3200" dirty="0" smtClean="0"/>
              <a:t>	</a:t>
            </a:r>
            <a:r>
              <a:rPr lang="ru-RU" sz="3200" dirty="0" smtClean="0">
                <a:solidFill>
                  <a:srgbClr val="FF0000"/>
                </a:solidFill>
              </a:rPr>
              <a:t>Вывод</a:t>
            </a:r>
            <a:r>
              <a:rPr lang="ru-RU" sz="3200" dirty="0" smtClean="0"/>
              <a:t>(</a:t>
            </a:r>
            <a:r>
              <a:rPr lang="en-US" sz="3200" dirty="0" smtClean="0"/>
              <a:t>‘</a:t>
            </a:r>
            <a:r>
              <a:rPr lang="ru-RU" sz="3200" dirty="0" smtClean="0"/>
              <a:t>Привет</a:t>
            </a:r>
            <a:r>
              <a:rPr lang="en-US" sz="3200" dirty="0" smtClean="0"/>
              <a:t>’</a:t>
            </a:r>
            <a:r>
              <a:rPr lang="ru-RU" sz="3200" dirty="0" smtClean="0"/>
              <a:t>)</a:t>
            </a:r>
          </a:p>
          <a:p>
            <a:r>
              <a:rPr lang="ru-RU" sz="3200" dirty="0" smtClean="0"/>
              <a:t>	</a:t>
            </a:r>
            <a:r>
              <a:rPr lang="ru-RU" sz="3200" dirty="0" smtClean="0">
                <a:solidFill>
                  <a:srgbClr val="FF0000"/>
                </a:solidFill>
              </a:rPr>
              <a:t>Увеличь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7030A0"/>
                </a:solidFill>
              </a:rPr>
              <a:t>счетчик</a:t>
            </a:r>
            <a:r>
              <a:rPr lang="ru-RU" sz="3200" dirty="0" smtClean="0"/>
              <a:t> на 1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Конец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898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157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Циклы</vt:lpstr>
      <vt:lpstr>Что такое цикл?</vt:lpstr>
      <vt:lpstr>Пример задачи на псевдокоде без цикла</vt:lpstr>
      <vt:lpstr>Цикл с определенным числом шагов</vt:lpstr>
      <vt:lpstr>Пример псевдокода цикла на задаче “Привет”</vt:lpstr>
      <vt:lpstr>Цикл с условием</vt:lpstr>
      <vt:lpstr>Пример псевдокода цикл с условием на задаче “Привет”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1</dc:creator>
  <cp:lastModifiedBy>1</cp:lastModifiedBy>
  <cp:revision>40</cp:revision>
  <dcterms:created xsi:type="dcterms:W3CDTF">2019-02-14T08:01:45Z</dcterms:created>
  <dcterms:modified xsi:type="dcterms:W3CDTF">2019-02-14T08:34:11Z</dcterms:modified>
</cp:coreProperties>
</file>