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A843-6F8B-4372-B527-A1B7E5AD555F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23CF7-1119-4D37-A2E6-981220E04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79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23CF7-1119-4D37-A2E6-981220E046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8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75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0288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5731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7355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4710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2790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2529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9946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4813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368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741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6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93066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ru-RU" dirty="0" smtClean="0"/>
              <a:t>список?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993" y="14427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</a:t>
            </a:r>
            <a:r>
              <a:rPr lang="en-US" dirty="0" smtClean="0"/>
              <a:t>(list)</a:t>
            </a:r>
            <a:r>
              <a:rPr lang="ru-RU" dirty="0" smtClean="0"/>
              <a:t> </a:t>
            </a:r>
            <a:r>
              <a:rPr lang="ru-RU" dirty="0" smtClean="0"/>
              <a:t>– хранилище  элементов </a:t>
            </a:r>
            <a:r>
              <a:rPr lang="ru-RU" dirty="0" smtClean="0"/>
              <a:t>заданных </a:t>
            </a:r>
            <a:r>
              <a:rPr lang="ru-RU" dirty="0" smtClean="0"/>
              <a:t>четкой </a:t>
            </a:r>
            <a:r>
              <a:rPr lang="ru-RU" dirty="0" smtClean="0"/>
              <a:t>последовательностью и имеющих личный номер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Элементы списка не обязательно должны быть одного типа!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Пустой с</a:t>
            </a:r>
            <a:r>
              <a:rPr lang="ru-RU" dirty="0" smtClean="0"/>
              <a:t>писок задается простой командой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 = []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3712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8200" y="3024786"/>
            <a:ext cx="5257800" cy="53211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825625"/>
            <a:ext cx="5257800" cy="53211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Генерация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(10))</a:t>
            </a:r>
          </a:p>
          <a:p>
            <a:pPr marL="0" indent="0">
              <a:buNone/>
            </a:pP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024786"/>
            <a:ext cx="10515600" cy="1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(10)]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199" y="4471147"/>
            <a:ext cx="5674743" cy="70470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4471148"/>
            <a:ext cx="10515600" cy="1064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smtClean="0"/>
              <a:t>random</a:t>
            </a:r>
            <a:r>
              <a:rPr lang="en-US" dirty="0" smtClean="0">
                <a:solidFill>
                  <a:srgbClr val="FF0000"/>
                </a:solidFill>
              </a:rPr>
              <a:t> import </a:t>
            </a:r>
            <a:r>
              <a:rPr lang="en-US" dirty="0" err="1" smtClean="0"/>
              <a:t>randint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 = [</a:t>
            </a:r>
            <a:r>
              <a:rPr lang="en-US" dirty="0" err="1" smtClean="0">
                <a:solidFill>
                  <a:srgbClr val="FF0000"/>
                </a:solidFill>
              </a:rPr>
              <a:t>randint</a:t>
            </a:r>
            <a:r>
              <a:rPr lang="en-US" dirty="0" smtClean="0">
                <a:solidFill>
                  <a:srgbClr val="7030A0"/>
                </a:solidFill>
              </a:rPr>
              <a:t>(0,10)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(10)]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76188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50498" y="2639683"/>
            <a:ext cx="2165230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Обращение к элементу по индексу в списке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12543" y="1800010"/>
            <a:ext cx="6934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 = 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0498" y="2639683"/>
            <a:ext cx="3381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7030A0"/>
                </a:solidFill>
              </a:rPr>
              <a:t>list</a:t>
            </a:r>
            <a:r>
              <a:rPr lang="en-US" sz="3200" dirty="0" smtClean="0"/>
              <a:t>[5])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9962" y="2444677"/>
            <a:ext cx="3355676" cy="9747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66225" y="2518236"/>
            <a:ext cx="9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0498" y="3735915"/>
            <a:ext cx="2165230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50498" y="3735915"/>
            <a:ext cx="3381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7030A0"/>
                </a:solidFill>
              </a:rPr>
              <a:t>list</a:t>
            </a:r>
            <a:r>
              <a:rPr lang="en-US" sz="3200" dirty="0" smtClean="0"/>
              <a:t>[0])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79962" y="3540909"/>
            <a:ext cx="3355676" cy="9747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666225" y="3614468"/>
            <a:ext cx="9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5550373"/>
            <a:ext cx="2165230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00245" y="4710700"/>
            <a:ext cx="4562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 = 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‘100’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‘900’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5550373"/>
            <a:ext cx="3381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7030A0"/>
                </a:solidFill>
              </a:rPr>
              <a:t>list</a:t>
            </a:r>
            <a:r>
              <a:rPr lang="en-US" sz="3200" dirty="0" smtClean="0"/>
              <a:t>[0])</a:t>
            </a:r>
            <a:endParaRPr lang="ru-RU" sz="3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667664" y="5355367"/>
            <a:ext cx="3355676" cy="9747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53927" y="5428926"/>
            <a:ext cx="9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‘100’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1982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8803" y="1753887"/>
            <a:ext cx="1827362" cy="603849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457091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5562" y="1791384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4939" y="3113985"/>
            <a:ext cx="1827362" cy="603849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336" y="3185723"/>
            <a:ext cx="245709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(</a:t>
            </a:r>
            <a:r>
              <a:rPr lang="ru-RU" dirty="0" smtClean="0"/>
              <a:t>*</a:t>
            </a: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63350" y="3154299"/>
            <a:ext cx="306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endParaRPr lang="ru-RU" alt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8802" y="2587062"/>
            <a:ext cx="722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Вывод значений массива, через пробел в строку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8274" y="4321815"/>
            <a:ext cx="3560554" cy="117039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08802" y="4359122"/>
            <a:ext cx="3702169" cy="113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in range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))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66078" y="5860118"/>
            <a:ext cx="306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ru-RU" sz="28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endParaRPr lang="ru-RU" alt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25826" y="4321815"/>
            <a:ext cx="3560554" cy="117039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496354" y="4359122"/>
            <a:ext cx="3702169" cy="113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smtClean="0">
                <a:solidFill>
                  <a:srgbClr val="7030A0"/>
                </a:solidFill>
              </a:rPr>
              <a:t>list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374257" y="4414875"/>
            <a:ext cx="177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030A0"/>
                </a:solidFill>
              </a:rPr>
              <a:t>или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526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 для проверки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577" y="3128214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ru-RU" dirty="0" smtClean="0"/>
              <a:t>Создайте список из </a:t>
            </a:r>
            <a:r>
              <a:rPr lang="en-US" dirty="0" smtClean="0"/>
              <a:t>N </a:t>
            </a:r>
            <a:r>
              <a:rPr lang="ru-RU" dirty="0" smtClean="0"/>
              <a:t>элементов сгенерированных случайно. Выведите первый и последний элемент списка.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95268" y="1345721"/>
            <a:ext cx="7430219" cy="172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37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Широкоэкранный</PresentationFormat>
  <Paragraphs>39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Тема Office</vt:lpstr>
      <vt:lpstr>Python Списки</vt:lpstr>
      <vt:lpstr>Что такое список?</vt:lpstr>
      <vt:lpstr>Генерация списка</vt:lpstr>
      <vt:lpstr>Обращение к элементу по индексу в списке</vt:lpstr>
      <vt:lpstr>Вывод списка</vt:lpstr>
      <vt:lpstr>Задача для проверки знаний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1</dc:creator>
  <cp:lastModifiedBy>1</cp:lastModifiedBy>
  <cp:revision>57</cp:revision>
  <dcterms:created xsi:type="dcterms:W3CDTF">2019-02-14T09:05:12Z</dcterms:created>
  <dcterms:modified xsi:type="dcterms:W3CDTF">2019-02-14T09:46:11Z</dcterms:modified>
</cp:coreProperties>
</file>