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3" r:id="rId6"/>
    <p:sldId id="264" r:id="rId7"/>
    <p:sldId id="261" r:id="rId8"/>
    <p:sldId id="265" r:id="rId9"/>
    <p:sldId id="259" r:id="rId10"/>
    <p:sldId id="262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C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F0F1F-C49A-4168-913F-981C30B4E2BA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E885A-4781-4B8E-B773-3723DB8653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662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E885A-4781-4B8E-B773-3723DB86536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13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13562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174352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17743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414934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48645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517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321309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32411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875952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702840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275135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76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14068"/>
            <a:ext cx="9144000" cy="2387600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ru-RU" dirty="0" smtClean="0"/>
              <a:t>Циклы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912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Пример </a:t>
            </a:r>
            <a:r>
              <a:rPr lang="en-US" dirty="0" smtClean="0"/>
              <a:t>python</a:t>
            </a:r>
            <a:r>
              <a:rPr lang="ru-RU" dirty="0" smtClean="0"/>
              <a:t> </a:t>
            </a:r>
            <a:r>
              <a:rPr lang="ru-RU" dirty="0" smtClean="0"/>
              <a:t>цикл </a:t>
            </a:r>
            <a:r>
              <a:rPr lang="en-US" dirty="0" smtClean="0"/>
              <a:t>while</a:t>
            </a:r>
            <a:r>
              <a:rPr lang="ru-RU" dirty="0" smtClean="0"/>
              <a:t> </a:t>
            </a:r>
            <a:r>
              <a:rPr lang="ru-RU" dirty="0" smtClean="0"/>
              <a:t>на задаче </a:t>
            </a:r>
            <a:r>
              <a:rPr lang="en-US" dirty="0" smtClean="0"/>
              <a:t>“</a:t>
            </a:r>
            <a:r>
              <a:rPr lang="ru-RU" dirty="0" smtClean="0"/>
              <a:t>Привет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62713" y="2735760"/>
            <a:ext cx="5417386" cy="21409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740989" y="2814582"/>
            <a:ext cx="53426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i</a:t>
            </a:r>
            <a:r>
              <a:rPr lang="en-US" sz="3200" dirty="0" smtClean="0"/>
              <a:t> = 0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while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i</a:t>
            </a:r>
            <a:r>
              <a:rPr lang="en-US" sz="3200" dirty="0" smtClean="0"/>
              <a:t> &lt; 10: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	print</a:t>
            </a:r>
            <a:r>
              <a:rPr lang="en-US" sz="3200" dirty="0" smtClean="0"/>
              <a:t>(‘</a:t>
            </a:r>
            <a:r>
              <a:rPr lang="ru-RU" sz="3200" dirty="0" smtClean="0"/>
              <a:t>привет</a:t>
            </a:r>
            <a:r>
              <a:rPr lang="en-US" sz="3200" dirty="0" smtClean="0"/>
              <a:t>’)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	</a:t>
            </a:r>
            <a:r>
              <a:rPr lang="en-US" sz="3200" dirty="0" err="1" smtClean="0">
                <a:solidFill>
                  <a:srgbClr val="7030A0"/>
                </a:solidFill>
              </a:rPr>
              <a:t>i</a:t>
            </a:r>
            <a:r>
              <a:rPr lang="en-US" sz="3200" dirty="0" smtClean="0"/>
              <a:t> += 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392898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Задача для проверки знаний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70682"/>
            <a:ext cx="10515600" cy="4351338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ru-RU" dirty="0"/>
              <a:t>Ввести натуральное число </a:t>
            </a:r>
            <a:r>
              <a:rPr lang="ru-RU" dirty="0" smtClean="0"/>
              <a:t>N</a:t>
            </a:r>
            <a:r>
              <a:rPr lang="en-US" dirty="0" smtClean="0"/>
              <a:t> &gt; 0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вычислять </a:t>
            </a:r>
            <a:r>
              <a:rPr lang="ru-RU" dirty="0"/>
              <a:t>сумму </a:t>
            </a:r>
            <a:r>
              <a:rPr lang="ru-RU" dirty="0" smtClean="0"/>
              <a:t>всех случайно сгенерированных чисел, пока число N больше суммы этих чисел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395268" y="1345721"/>
            <a:ext cx="7430219" cy="1725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00956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Какие циклы есть в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0408" y="2153428"/>
            <a:ext cx="1039339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</a:t>
            </a:r>
            <a:r>
              <a:rPr lang="en-US" dirty="0" smtClean="0"/>
              <a:t> python </a:t>
            </a:r>
            <a:r>
              <a:rPr lang="ru-RU" dirty="0" smtClean="0"/>
              <a:t>выделяют 2 вида </a:t>
            </a:r>
            <a:r>
              <a:rPr lang="ru-RU" dirty="0" smtClean="0"/>
              <a:t>циклов: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Цикл с определенным числом </a:t>
            </a:r>
            <a:r>
              <a:rPr lang="ru-RU" dirty="0" smtClean="0"/>
              <a:t>шагов - </a:t>
            </a:r>
            <a:r>
              <a:rPr lang="en-US" dirty="0" smtClean="0"/>
              <a:t>For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Цикл с </a:t>
            </a:r>
            <a:r>
              <a:rPr lang="ru-RU" dirty="0" smtClean="0"/>
              <a:t>условием</a:t>
            </a:r>
            <a:r>
              <a:rPr lang="en-US" dirty="0" smtClean="0"/>
              <a:t> - while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примере задачи: </a:t>
            </a:r>
            <a:r>
              <a:rPr lang="en-US" dirty="0" smtClean="0"/>
              <a:t>“</a:t>
            </a:r>
            <a:r>
              <a:rPr lang="ru-RU" dirty="0" smtClean="0"/>
              <a:t>Выведи 10 раз на экран фразу </a:t>
            </a:r>
            <a:r>
              <a:rPr lang="en-US" dirty="0" smtClean="0"/>
              <a:t>‘</a:t>
            </a:r>
            <a:r>
              <a:rPr lang="ru-RU" dirty="0" smtClean="0"/>
              <a:t>Привет</a:t>
            </a:r>
            <a:r>
              <a:rPr lang="en-US" dirty="0" smtClean="0"/>
              <a:t>’”</a:t>
            </a:r>
            <a:r>
              <a:rPr lang="ru-RU" dirty="0" smtClean="0"/>
              <a:t>, мы разберемся с 2 видами циклов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1951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09203" y="2035834"/>
            <a:ext cx="3424687" cy="3269411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задачи на </a:t>
            </a:r>
            <a:r>
              <a:rPr lang="en-US" dirty="0" smtClean="0"/>
              <a:t>python3</a:t>
            </a:r>
            <a:r>
              <a:rPr lang="ru-RU" dirty="0" smtClean="0"/>
              <a:t> </a:t>
            </a:r>
            <a:r>
              <a:rPr lang="ru-RU" dirty="0" smtClean="0"/>
              <a:t>без цикла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54979" y="2265572"/>
            <a:ext cx="27331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rint</a:t>
            </a:r>
            <a:r>
              <a:rPr lang="ru-RU" dirty="0" smtClean="0"/>
              <a:t>(</a:t>
            </a:r>
            <a:r>
              <a:rPr lang="en-US" dirty="0" smtClean="0"/>
              <a:t>‘</a:t>
            </a:r>
            <a:r>
              <a:rPr lang="ru-RU" dirty="0" smtClean="0"/>
              <a:t>Привет</a:t>
            </a:r>
            <a:r>
              <a:rPr lang="en-US" dirty="0" smtClean="0"/>
              <a:t>’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ru-RU" dirty="0" smtClean="0"/>
              <a:t>(</a:t>
            </a:r>
            <a:r>
              <a:rPr lang="en-US" dirty="0" smtClean="0"/>
              <a:t>‘</a:t>
            </a:r>
            <a:r>
              <a:rPr lang="ru-RU" dirty="0" smtClean="0"/>
              <a:t>Привет</a:t>
            </a:r>
            <a:r>
              <a:rPr lang="en-US" dirty="0" smtClean="0"/>
              <a:t>’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ru-RU" dirty="0" smtClean="0"/>
              <a:t>(</a:t>
            </a:r>
            <a:r>
              <a:rPr lang="en-US" dirty="0" smtClean="0"/>
              <a:t>‘</a:t>
            </a:r>
            <a:r>
              <a:rPr lang="ru-RU" dirty="0" smtClean="0"/>
              <a:t>Привет</a:t>
            </a:r>
            <a:r>
              <a:rPr lang="en-US" dirty="0" smtClean="0"/>
              <a:t>’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smtClean="0"/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ru-RU" dirty="0" smtClean="0"/>
              <a:t>(</a:t>
            </a:r>
            <a:r>
              <a:rPr lang="en-US" dirty="0" smtClean="0"/>
              <a:t>‘</a:t>
            </a:r>
            <a:r>
              <a:rPr lang="ru-RU" dirty="0" smtClean="0"/>
              <a:t>Привет</a:t>
            </a:r>
            <a:r>
              <a:rPr lang="en-US" dirty="0" smtClean="0"/>
              <a:t>’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62089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931542" y="4673924"/>
            <a:ext cx="6494253" cy="182489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0483" y="294692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Цикл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40964" y="1747871"/>
            <a:ext cx="6675408" cy="9434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Цикл</a:t>
            </a:r>
            <a:r>
              <a:rPr lang="en-US" sz="2400" dirty="0"/>
              <a:t> </a:t>
            </a:r>
            <a:r>
              <a:rPr lang="en-US" sz="2400" dirty="0" smtClean="0"/>
              <a:t>for </a:t>
            </a:r>
            <a:r>
              <a:rPr lang="ru-RU" sz="2400" dirty="0" smtClean="0"/>
              <a:t>в </a:t>
            </a:r>
            <a:r>
              <a:rPr lang="en-US" sz="2400" dirty="0" smtClean="0"/>
              <a:t>python</a:t>
            </a:r>
            <a:r>
              <a:rPr lang="ru-RU" sz="2400" dirty="0" smtClean="0"/>
              <a:t> является итератором и не похож на остальные языки программирования.</a:t>
            </a:r>
          </a:p>
          <a:p>
            <a:pPr marL="0" indent="0" algn="ctr">
              <a:buNone/>
            </a:pPr>
            <a:r>
              <a:rPr lang="ru-RU" sz="2400" dirty="0" smtClean="0"/>
              <a:t>Если в </a:t>
            </a:r>
            <a:r>
              <a:rPr lang="en-US" sz="2400" dirty="0" smtClean="0"/>
              <a:t>pascal</a:t>
            </a:r>
            <a:r>
              <a:rPr lang="ru-RU" sz="2400" dirty="0" smtClean="0"/>
              <a:t> мы перебираем определенные целочисленные значения, то в </a:t>
            </a:r>
            <a:r>
              <a:rPr lang="en-US" sz="2400" dirty="0" smtClean="0"/>
              <a:t>python </a:t>
            </a:r>
            <a:r>
              <a:rPr lang="ru-RU" sz="2400" dirty="0" smtClean="0"/>
              <a:t>цикл </a:t>
            </a:r>
            <a:r>
              <a:rPr lang="en-US" sz="2400" dirty="0" smtClean="0"/>
              <a:t>for </a:t>
            </a:r>
            <a:r>
              <a:rPr lang="ru-RU" sz="2400" dirty="0" smtClean="0"/>
              <a:t>разбивает некий объект на части и после, выводит их последовательно.</a:t>
            </a:r>
          </a:p>
          <a:p>
            <a:pPr marL="0" indent="0" algn="ctr">
              <a:buNone/>
            </a:pPr>
            <a:endParaRPr lang="ru-RU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856672" y="4088621"/>
            <a:ext cx="2955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Python </a:t>
            </a:r>
            <a:r>
              <a:rPr lang="ru-RU" sz="2800" b="1" dirty="0" smtClean="0"/>
              <a:t>Цикл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31543" y="4929156"/>
            <a:ext cx="7195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For </a:t>
            </a:r>
            <a:r>
              <a:rPr lang="en-US" sz="3200" dirty="0" smtClean="0"/>
              <a:t>&lt;</a:t>
            </a:r>
            <a:r>
              <a:rPr lang="ru-RU" sz="3200" dirty="0" smtClean="0"/>
              <a:t>имя переменной</a:t>
            </a:r>
            <a:r>
              <a:rPr lang="en-US" sz="3200" dirty="0" smtClean="0"/>
              <a:t>&gt;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in </a:t>
            </a:r>
            <a:r>
              <a:rPr lang="en-US" sz="3200" dirty="0" smtClean="0"/>
              <a:t>&lt;</a:t>
            </a:r>
            <a:r>
              <a:rPr lang="ru-RU" sz="3200" dirty="0" smtClean="0"/>
              <a:t>объект</a:t>
            </a:r>
            <a:r>
              <a:rPr lang="en-US" sz="3200" dirty="0" smtClean="0"/>
              <a:t>&gt; </a:t>
            </a:r>
            <a:r>
              <a:rPr lang="en-US" sz="32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	</a:t>
            </a:r>
            <a:r>
              <a:rPr lang="en-US" sz="3200" dirty="0" smtClean="0"/>
              <a:t>&lt;</a:t>
            </a:r>
            <a:r>
              <a:rPr lang="ru-RU" sz="3200" dirty="0" smtClean="0"/>
              <a:t>Операции</a:t>
            </a:r>
            <a:r>
              <a:rPr lang="en-US" sz="3200" dirty="0" smtClean="0"/>
              <a:t>&gt;</a:t>
            </a:r>
            <a:endParaRPr lang="ru-RU" sz="3200" dirty="0" smtClean="0"/>
          </a:p>
          <a:p>
            <a:r>
              <a:rPr lang="ru-RU" sz="3200" dirty="0"/>
              <a:t>	</a:t>
            </a:r>
            <a:r>
              <a:rPr lang="ru-RU" sz="3200" dirty="0" smtClean="0"/>
              <a:t>…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9283536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88366" y="4804913"/>
            <a:ext cx="3743864" cy="1587261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57533" y="3899139"/>
            <a:ext cx="9816860" cy="50033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Функция </a:t>
            </a:r>
            <a:r>
              <a:rPr lang="en-US" dirty="0" smtClean="0"/>
              <a:t>Range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8366" y="1584084"/>
            <a:ext cx="10515600" cy="2970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того, чтобы не использовать и в ручную не вводить множество значения, была придумана функция </a:t>
            </a:r>
            <a:r>
              <a:rPr lang="en-US" dirty="0" smtClean="0"/>
              <a:t>Range.</a:t>
            </a:r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range </a:t>
            </a:r>
            <a:r>
              <a:rPr lang="ru-RU" dirty="0" smtClean="0"/>
              <a:t>не работает без цикла </a:t>
            </a:r>
            <a:r>
              <a:rPr lang="en-US" dirty="0" smtClean="0"/>
              <a:t>for! </a:t>
            </a:r>
            <a:r>
              <a:rPr lang="ru-RU" dirty="0" smtClean="0"/>
              <a:t>Она последовательно создает и возвращает числа в промежутке с шагом.</a:t>
            </a:r>
          </a:p>
          <a:p>
            <a:pPr marL="0" indent="0">
              <a:buNone/>
            </a:pPr>
            <a:r>
              <a:rPr lang="en-US" dirty="0" smtClean="0"/>
              <a:t>range(&lt;</a:t>
            </a:r>
            <a:r>
              <a:rPr lang="ru-RU" dirty="0"/>
              <a:t>начальное </a:t>
            </a:r>
            <a:r>
              <a:rPr lang="ru-RU" dirty="0" smtClean="0"/>
              <a:t>значение</a:t>
            </a:r>
            <a:r>
              <a:rPr lang="en-US" dirty="0" smtClean="0"/>
              <a:t>&gt;,&lt;</a:t>
            </a:r>
            <a:r>
              <a:rPr lang="ru-RU" dirty="0" smtClean="0"/>
              <a:t>конечное значение</a:t>
            </a:r>
            <a:r>
              <a:rPr lang="en-US" dirty="0" smtClean="0"/>
              <a:t>&gt;,&lt;</a:t>
            </a:r>
            <a:r>
              <a:rPr lang="ru-RU" dirty="0" smtClean="0"/>
              <a:t>шаг</a:t>
            </a:r>
            <a:r>
              <a:rPr lang="en-US" dirty="0" smtClean="0"/>
              <a:t>&gt;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7030A0"/>
                </a:solidFill>
              </a:rPr>
              <a:t>!Конечное значение не включается в возвращаемые значения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37891" y="5069765"/>
            <a:ext cx="36029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For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x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range</a:t>
            </a:r>
            <a:r>
              <a:rPr lang="en-US" sz="2800" dirty="0"/>
              <a:t>(1,10,1):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print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7030A0"/>
                </a:solidFill>
              </a:rPr>
              <a:t>x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45656" y="506976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800" dirty="0"/>
              <a:t>При выполнении данной программы, будет выведены числа от 1 до 9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221462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Функция </a:t>
            </a:r>
            <a:r>
              <a:rPr lang="en-US" dirty="0" smtClean="0"/>
              <a:t>Range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Функцию </a:t>
            </a:r>
            <a:r>
              <a:rPr lang="en-US" dirty="0" smtClean="0"/>
              <a:t>range </a:t>
            </a:r>
            <a:r>
              <a:rPr lang="ru-RU" dirty="0" smtClean="0"/>
              <a:t>также можно использовать с 1 конечным значением. При этом шаг будет всегда 1.</a:t>
            </a:r>
            <a:endParaRPr lang="en-US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3976777" y="3060776"/>
            <a:ext cx="4485735" cy="21668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583500" y="3605583"/>
            <a:ext cx="40314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for </a:t>
            </a:r>
            <a:r>
              <a:rPr lang="en-US" sz="3200" dirty="0" smtClean="0">
                <a:solidFill>
                  <a:srgbClr val="7030A0"/>
                </a:solidFill>
              </a:rPr>
              <a:t>x</a:t>
            </a:r>
            <a:r>
              <a:rPr lang="en-US" sz="3200" dirty="0" smtClean="0">
                <a:solidFill>
                  <a:srgbClr val="FF0000"/>
                </a:solidFill>
              </a:rPr>
              <a:t> in range</a:t>
            </a:r>
            <a:r>
              <a:rPr lang="en-US" sz="3200" dirty="0" smtClean="0"/>
              <a:t>(10)</a:t>
            </a:r>
            <a:r>
              <a:rPr lang="en-US" sz="32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3200" dirty="0">
                <a:solidFill>
                  <a:srgbClr val="FF0000"/>
                </a:solidFill>
              </a:rPr>
              <a:t>	</a:t>
            </a:r>
            <a:r>
              <a:rPr lang="en-US" sz="3200" dirty="0" smtClean="0">
                <a:solidFill>
                  <a:srgbClr val="FF0000"/>
                </a:solidFill>
              </a:rPr>
              <a:t>print</a:t>
            </a:r>
            <a:r>
              <a:rPr lang="en-US" sz="3200" dirty="0" smtClean="0"/>
              <a:t>(</a:t>
            </a:r>
            <a:r>
              <a:rPr lang="en-US" sz="3200" dirty="0">
                <a:solidFill>
                  <a:srgbClr val="7030A0"/>
                </a:solidFill>
              </a:rPr>
              <a:t>x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76553" y="5496109"/>
            <a:ext cx="94861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При выполнении данной программы, будет выведены числа от 1 до 9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25017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Пример </a:t>
            </a:r>
            <a:r>
              <a:rPr lang="en-US" dirty="0" smtClean="0"/>
              <a:t>python</a:t>
            </a:r>
            <a:r>
              <a:rPr lang="ru-RU" dirty="0" smtClean="0"/>
              <a:t> цикла</a:t>
            </a:r>
            <a:r>
              <a:rPr lang="en-US" dirty="0" smtClean="0"/>
              <a:t> for</a:t>
            </a:r>
            <a:r>
              <a:rPr lang="ru-RU" dirty="0" smtClean="0"/>
              <a:t> </a:t>
            </a:r>
            <a:r>
              <a:rPr lang="ru-RU" dirty="0" smtClean="0"/>
              <a:t>на задаче </a:t>
            </a:r>
            <a:r>
              <a:rPr lang="en-US" dirty="0" smtClean="0"/>
              <a:t>“</a:t>
            </a:r>
            <a:r>
              <a:rPr lang="ru-RU" dirty="0" smtClean="0"/>
              <a:t>Привет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92105" y="2284398"/>
            <a:ext cx="4485735" cy="21668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19266" y="2757514"/>
            <a:ext cx="40314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for </a:t>
            </a:r>
            <a:r>
              <a:rPr lang="en-US" sz="3200" dirty="0" smtClean="0">
                <a:solidFill>
                  <a:srgbClr val="7030A0"/>
                </a:solidFill>
              </a:rPr>
              <a:t>x</a:t>
            </a:r>
            <a:r>
              <a:rPr lang="en-US" sz="3200" dirty="0" smtClean="0">
                <a:solidFill>
                  <a:srgbClr val="FF0000"/>
                </a:solidFill>
              </a:rPr>
              <a:t> in range</a:t>
            </a:r>
            <a:r>
              <a:rPr lang="en-US" sz="3200" dirty="0" smtClean="0"/>
              <a:t>(10)</a:t>
            </a:r>
            <a:r>
              <a:rPr lang="en-US" sz="32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3200" dirty="0">
                <a:solidFill>
                  <a:srgbClr val="FF0000"/>
                </a:solidFill>
              </a:rPr>
              <a:t>	</a:t>
            </a:r>
            <a:r>
              <a:rPr lang="en-US" sz="3200" dirty="0" smtClean="0">
                <a:solidFill>
                  <a:srgbClr val="FF0000"/>
                </a:solidFill>
              </a:rPr>
              <a:t>print</a:t>
            </a:r>
            <a:r>
              <a:rPr lang="en-US" sz="3200" dirty="0" smtClean="0"/>
              <a:t>(‘</a:t>
            </a:r>
            <a:r>
              <a:rPr lang="ru-RU" sz="3200" dirty="0" smtClean="0"/>
              <a:t>Привет</a:t>
            </a:r>
            <a:r>
              <a:rPr lang="en-US" sz="3200" dirty="0" smtClean="0"/>
              <a:t>’)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3611957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Задача для проверки знаний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70682"/>
            <a:ext cx="10515600" cy="4351338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ru-RU" dirty="0"/>
              <a:t>Ввести натуральное число </a:t>
            </a:r>
            <a:r>
              <a:rPr lang="ru-RU" dirty="0" smtClean="0"/>
              <a:t>N</a:t>
            </a:r>
            <a:r>
              <a:rPr lang="en-US" dirty="0" smtClean="0"/>
              <a:t> &gt; 0</a:t>
            </a:r>
            <a:r>
              <a:rPr lang="ru-RU" dirty="0" smtClean="0"/>
              <a:t> </a:t>
            </a:r>
            <a:r>
              <a:rPr lang="ru-RU" dirty="0"/>
              <a:t>и вычислить сумму всех </a:t>
            </a:r>
            <a:r>
              <a:rPr lang="ru-RU" dirty="0" smtClean="0"/>
              <a:t>чисел, </a:t>
            </a:r>
            <a:r>
              <a:rPr lang="ru-RU" dirty="0"/>
              <a:t>меньших </a:t>
            </a:r>
            <a:r>
              <a:rPr lang="ru-RU" dirty="0" smtClean="0"/>
              <a:t>N</a:t>
            </a:r>
            <a:r>
              <a:rPr lang="en-US" dirty="0"/>
              <a:t> </a:t>
            </a:r>
            <a:r>
              <a:rPr lang="ru-RU" dirty="0" smtClean="0"/>
              <a:t>используя цикл </a:t>
            </a:r>
            <a:r>
              <a:rPr lang="en-US" dirty="0" smtClean="0"/>
              <a:t>for.</a:t>
            </a: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395268" y="1345721"/>
            <a:ext cx="7430219" cy="1725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53536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Цикл с </a:t>
            </a:r>
            <a:r>
              <a:rPr lang="ru-RU" dirty="0" smtClean="0"/>
              <a:t>условием</a:t>
            </a:r>
            <a:r>
              <a:rPr lang="en-US" dirty="0" smtClean="0"/>
              <a:t> 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7547" y="2976977"/>
            <a:ext cx="5904781" cy="277784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Выполняется пока, условие истина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Полностью соответствует такому же циклу в остальных языках программирования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374920" y="2075301"/>
            <a:ext cx="5417386" cy="175186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872380" y="1443466"/>
            <a:ext cx="4155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Python code</a:t>
            </a:r>
            <a:r>
              <a:rPr lang="ru-RU" sz="2800" b="1" dirty="0" smtClean="0"/>
              <a:t> Цикла</a:t>
            </a:r>
            <a:r>
              <a:rPr lang="en-US" sz="2800" b="1" dirty="0" smtClean="0"/>
              <a:t> while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10068" y="2166404"/>
            <a:ext cx="5342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while </a:t>
            </a:r>
            <a:r>
              <a:rPr lang="en-US" sz="3200" dirty="0" smtClean="0"/>
              <a:t>&lt;</a:t>
            </a:r>
            <a:r>
              <a:rPr lang="ru-RU" sz="3200" dirty="0" smtClean="0"/>
              <a:t>условие</a:t>
            </a:r>
            <a:r>
              <a:rPr lang="en-US" sz="3200" dirty="0" smtClean="0"/>
              <a:t>&gt; </a:t>
            </a:r>
            <a:r>
              <a:rPr lang="en-US" sz="32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3200" dirty="0">
                <a:solidFill>
                  <a:srgbClr val="FF0000"/>
                </a:solidFill>
              </a:rPr>
              <a:t>	</a:t>
            </a:r>
            <a:r>
              <a:rPr lang="en-US" sz="3200" dirty="0"/>
              <a:t>&lt;</a:t>
            </a:r>
            <a:r>
              <a:rPr lang="ru-RU" sz="3200" dirty="0"/>
              <a:t>Операции</a:t>
            </a:r>
            <a:r>
              <a:rPr lang="en-US" sz="3200" dirty="0"/>
              <a:t>&gt;</a:t>
            </a:r>
            <a:endParaRPr lang="ru-RU" sz="3200" dirty="0"/>
          </a:p>
          <a:p>
            <a:r>
              <a:rPr lang="ru-RU" sz="3200" dirty="0"/>
              <a:t>	…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95672" y="4802390"/>
            <a:ext cx="5417386" cy="175186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570431" y="4984595"/>
            <a:ext cx="5342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while </a:t>
            </a:r>
            <a:r>
              <a:rPr lang="en-US" sz="3200" dirty="0" smtClean="0">
                <a:solidFill>
                  <a:srgbClr val="92D050"/>
                </a:solidFill>
              </a:rPr>
              <a:t>True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3200" dirty="0">
                <a:solidFill>
                  <a:srgbClr val="FF0000"/>
                </a:solidFill>
              </a:rPr>
              <a:t>	</a:t>
            </a:r>
            <a:r>
              <a:rPr lang="en-US" sz="3200" dirty="0"/>
              <a:t>&lt;</a:t>
            </a:r>
            <a:r>
              <a:rPr lang="ru-RU" sz="3200" dirty="0"/>
              <a:t>Операции</a:t>
            </a:r>
            <a:r>
              <a:rPr lang="en-US" sz="3200" dirty="0"/>
              <a:t>&gt;</a:t>
            </a:r>
            <a:endParaRPr lang="ru-RU" sz="3200" dirty="0"/>
          </a:p>
          <a:p>
            <a:r>
              <a:rPr lang="ru-RU" sz="3200" dirty="0"/>
              <a:t>	…</a:t>
            </a:r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872380" y="4211780"/>
            <a:ext cx="4663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Пример бесконечного цикла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25676520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359</Words>
  <Application>Microsoft Office PowerPoint</Application>
  <PresentationFormat>Широкоэкранный</PresentationFormat>
  <Paragraphs>57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Python Циклы</vt:lpstr>
      <vt:lpstr>Какие циклы есть в python?</vt:lpstr>
      <vt:lpstr>Пример задачи на python3 без цикла</vt:lpstr>
      <vt:lpstr>Цикл For</vt:lpstr>
      <vt:lpstr>Функция Range</vt:lpstr>
      <vt:lpstr>Функция Range</vt:lpstr>
      <vt:lpstr>Пример python цикла for на задаче “Привет”</vt:lpstr>
      <vt:lpstr>Задача для проверки знаний</vt:lpstr>
      <vt:lpstr>Цикл с условием while</vt:lpstr>
      <vt:lpstr>Пример python цикл while на задаче “Привет”</vt:lpstr>
      <vt:lpstr>Задача для проверки знаний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1</dc:creator>
  <cp:lastModifiedBy>1</cp:lastModifiedBy>
  <cp:revision>90</cp:revision>
  <dcterms:created xsi:type="dcterms:W3CDTF">2019-02-14T08:01:45Z</dcterms:created>
  <dcterms:modified xsi:type="dcterms:W3CDTF">2019-02-14T09:04:26Z</dcterms:modified>
</cp:coreProperties>
</file>