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F9DC-E56A-49A6-A876-60861C427AB9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ABCA-FCAA-484C-A61A-57CC61D7C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71991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F9DC-E56A-49A6-A876-60861C427AB9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ABCA-FCAA-484C-A61A-57CC61D7C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132147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F9DC-E56A-49A6-A876-60861C427AB9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ABCA-FCAA-484C-A61A-57CC61D7C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00851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F9DC-E56A-49A6-A876-60861C427AB9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ABCA-FCAA-484C-A61A-57CC61D7C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85818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F9DC-E56A-49A6-A876-60861C427AB9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ABCA-FCAA-484C-A61A-57CC61D7C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43094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F9DC-E56A-49A6-A876-60861C427AB9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ABCA-FCAA-484C-A61A-57CC61D7C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71463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F9DC-E56A-49A6-A876-60861C427AB9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ABCA-FCAA-484C-A61A-57CC61D7C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92995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F9DC-E56A-49A6-A876-60861C427AB9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ABCA-FCAA-484C-A61A-57CC61D7C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012547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F9DC-E56A-49A6-A876-60861C427AB9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ABCA-FCAA-484C-A61A-57CC61D7C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50747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F9DC-E56A-49A6-A876-60861C427AB9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ABCA-FCAA-484C-A61A-57CC61D7C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356434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F9DC-E56A-49A6-A876-60861C427AB9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ABCA-FCAA-484C-A61A-57CC61D7C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804048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7F9DC-E56A-49A6-A876-60861C427AB9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EABCA-FCAA-484C-A61A-57CC61D7C1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7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ru-RU" dirty="0" smtClean="0"/>
              <a:t>Словарь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80707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613" y="1877384"/>
            <a:ext cx="1195477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Словарь – структура данных в которой данные представлены в виде пары ключ – значение.</a:t>
            </a:r>
          </a:p>
          <a:p>
            <a:pPr marL="0" indent="0">
              <a:buNone/>
            </a:pPr>
            <a:r>
              <a:rPr lang="ru-RU" dirty="0" smtClean="0"/>
              <a:t>На языке </a:t>
            </a:r>
            <a:r>
              <a:rPr lang="en-US" dirty="0" smtClean="0"/>
              <a:t>python –</a:t>
            </a:r>
            <a:r>
              <a:rPr lang="ru-RU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или </a:t>
            </a:r>
            <a:r>
              <a:rPr lang="en-US" dirty="0" smtClean="0">
                <a:solidFill>
                  <a:srgbClr val="FF0000"/>
                </a:solidFill>
              </a:rPr>
              <a:t>{}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Синтаксис: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ru-RU" dirty="0" smtClean="0"/>
              <a:t>имя переменной словаря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&lt;</a:t>
            </a:r>
            <a:r>
              <a:rPr lang="ru-RU" dirty="0" smtClean="0"/>
              <a:t>ключ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&lt;</a:t>
            </a:r>
            <a:r>
              <a:rPr lang="ru-RU" dirty="0" smtClean="0"/>
              <a:t>ключ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В качестве </a:t>
            </a:r>
            <a:r>
              <a:rPr lang="ru-RU" b="1" i="1" dirty="0" smtClean="0"/>
              <a:t>ключа</a:t>
            </a:r>
            <a:r>
              <a:rPr lang="ru-RU" dirty="0" smtClean="0"/>
              <a:t> может выступать число 89,98 или строка </a:t>
            </a:r>
            <a:r>
              <a:rPr lang="en-US" dirty="0" smtClean="0"/>
              <a:t>‘Hello World’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качестве </a:t>
            </a:r>
            <a:r>
              <a:rPr lang="ru-RU" b="1" i="1" dirty="0" smtClean="0"/>
              <a:t>значений</a:t>
            </a:r>
            <a:r>
              <a:rPr lang="ru-RU" dirty="0" smtClean="0"/>
              <a:t> может быть использовано все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53243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777042" y="5529532"/>
            <a:ext cx="8678173" cy="577970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82528" y="3667677"/>
            <a:ext cx="4226943" cy="1223499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82528" y="2147977"/>
            <a:ext cx="4226943" cy="448574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словаря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Так можно задать пустой словарь </a:t>
            </a:r>
            <a:r>
              <a:rPr lang="ru-RU" dirty="0" err="1" smtClean="0"/>
              <a:t>Capitals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Capitals</a:t>
            </a:r>
            <a:r>
              <a:rPr lang="ru-RU" dirty="0" smtClean="0"/>
              <a:t> = </a:t>
            </a:r>
            <a:r>
              <a:rPr lang="ru-RU" dirty="0" err="1" smtClean="0"/>
              <a:t>dict</a:t>
            </a:r>
            <a:r>
              <a:rPr lang="ru-RU" dirty="0" smtClean="0"/>
              <a:t>() или </a:t>
            </a:r>
            <a:r>
              <a:rPr lang="ru-RU" dirty="0" err="1" smtClean="0"/>
              <a:t>Capitals</a:t>
            </a:r>
            <a:r>
              <a:rPr lang="ru-RU" dirty="0" smtClean="0"/>
              <a:t> = </a:t>
            </a:r>
            <a:r>
              <a:rPr lang="en-US" dirty="0" smtClean="0"/>
              <a:t>{}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Заполним его несколькими</a:t>
            </a:r>
            <a:r>
              <a:rPr lang="en-US" dirty="0" smtClean="0"/>
              <a:t> </a:t>
            </a:r>
            <a:r>
              <a:rPr lang="ru-RU" dirty="0" smtClean="0"/>
              <a:t>строковыми значениями</a:t>
            </a:r>
          </a:p>
          <a:p>
            <a:pPr marL="0" indent="0" algn="ctr">
              <a:buNone/>
            </a:pPr>
            <a:r>
              <a:rPr lang="ru-RU" dirty="0" smtClean="0"/>
              <a:t>Ключ = Страна -</a:t>
            </a:r>
            <a:r>
              <a:rPr lang="en-US" dirty="0" smtClean="0"/>
              <a:t>&gt;</a:t>
            </a:r>
            <a:r>
              <a:rPr lang="ru-RU" dirty="0" smtClean="0"/>
              <a:t> Значение = Столица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Capitals['Russia'] = 'Moscow‘</a:t>
            </a:r>
          </a:p>
          <a:p>
            <a:pPr marL="0" indent="0" algn="ctr">
              <a:buNone/>
            </a:pPr>
            <a:r>
              <a:rPr lang="en-US" dirty="0" smtClean="0"/>
              <a:t>Capitals['Ukraine'] = 'Kiev‘</a:t>
            </a:r>
          </a:p>
          <a:p>
            <a:pPr marL="0" indent="0" algn="ctr">
              <a:buNone/>
            </a:pPr>
            <a:r>
              <a:rPr lang="en-US" dirty="0" smtClean="0"/>
              <a:t>Capitals['USA'] = 'Washington'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Capitals = {'Russia': 'Moscow', 'Ukraine': 'Kiev', 'USA': 'Washington'}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245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8200" y="2320506"/>
            <a:ext cx="3485072" cy="1069676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Получение значений и ключей словаря. Вывод словаря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извлечения значений словаря используется цикл </a:t>
            </a:r>
            <a:r>
              <a:rPr lang="en-US" dirty="0" smtClean="0"/>
              <a:t>For</a:t>
            </a:r>
          </a:p>
          <a:p>
            <a:pPr marL="0" indent="0">
              <a:buNone/>
            </a:pPr>
            <a:r>
              <a:rPr lang="en-US" dirty="0" smtClean="0"/>
              <a:t>for country in Capitals: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print(country)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84477" y="2320507"/>
            <a:ext cx="1871932" cy="10696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281868" y="2393679"/>
            <a:ext cx="9124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Russia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Ukraine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USA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4146431"/>
            <a:ext cx="4251386" cy="1069676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585035" y="4146431"/>
            <a:ext cx="1871932" cy="10696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735338" y="4233679"/>
            <a:ext cx="13026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Moscow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Kiev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Washington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60409" y="421960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for country in Capitals:</a:t>
            </a:r>
          </a:p>
          <a:p>
            <a:r>
              <a:rPr lang="en-US" sz="2400" dirty="0" smtClean="0"/>
              <a:t>	print(Capitals[country])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396251" y="6061153"/>
            <a:ext cx="8678173" cy="577970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81176" y="6119305"/>
            <a:ext cx="9141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Capitals = {'Russia': 'Moscow', 'Ukraine': 'Kiev', 'USA': 'Washington'}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841411" y="2535734"/>
            <a:ext cx="238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Получение ключей словаря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580407" y="4363197"/>
            <a:ext cx="238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Получение значений словаря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6029864" y="2855344"/>
            <a:ext cx="2449902" cy="3152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7686136" y="3170564"/>
            <a:ext cx="1345720" cy="30063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7027941" y="4787660"/>
            <a:ext cx="2064301" cy="199677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9092242" y="5074869"/>
            <a:ext cx="663743" cy="116024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701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04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единственной строке записан текст. Для каждого слова из данного текста подсчитайте, сколько раз оно встречалось в этом тексте ранее.</a:t>
            </a:r>
          </a:p>
          <a:p>
            <a:pPr marL="0" indent="0">
              <a:buNone/>
            </a:pPr>
            <a:r>
              <a:rPr lang="ru-RU" dirty="0"/>
              <a:t>Словом считается последовательность </a:t>
            </a:r>
            <a:r>
              <a:rPr lang="ru-RU" dirty="0" err="1"/>
              <a:t>непробельных</a:t>
            </a:r>
            <a:r>
              <a:rPr lang="ru-RU" dirty="0"/>
              <a:t> символов идущих подряд, слова разделены одним или большим числом пробелов или символами конца строки.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11391" y="5357806"/>
            <a:ext cx="5569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s</a:t>
            </a:r>
            <a:r>
              <a:rPr lang="en-US" sz="3200" dirty="0" err="1" smtClean="0"/>
              <a:t>troka</a:t>
            </a:r>
            <a:r>
              <a:rPr lang="en-US" sz="3200" dirty="0" smtClean="0"/>
              <a:t> = ‘</a:t>
            </a:r>
            <a:r>
              <a:rPr lang="ru-RU" sz="3200" dirty="0" err="1" smtClean="0"/>
              <a:t>one</a:t>
            </a:r>
            <a:r>
              <a:rPr lang="ru-RU" sz="3200" dirty="0" smtClean="0"/>
              <a:t> </a:t>
            </a:r>
            <a:r>
              <a:rPr lang="ru-RU" sz="3200" dirty="0" err="1"/>
              <a:t>two</a:t>
            </a:r>
            <a:r>
              <a:rPr lang="ru-RU" sz="3200" dirty="0"/>
              <a:t> </a:t>
            </a:r>
            <a:r>
              <a:rPr lang="ru-RU" sz="3200" dirty="0" err="1"/>
              <a:t>one</a:t>
            </a:r>
            <a:r>
              <a:rPr lang="ru-RU" sz="3200" dirty="0"/>
              <a:t> </a:t>
            </a:r>
            <a:r>
              <a:rPr lang="ru-RU" sz="3200" dirty="0" err="1"/>
              <a:t>tho</a:t>
            </a:r>
            <a:r>
              <a:rPr lang="ru-RU" sz="3200" dirty="0"/>
              <a:t> </a:t>
            </a:r>
            <a:r>
              <a:rPr lang="ru-RU" sz="3200" dirty="0" err="1" smtClean="0"/>
              <a:t>three</a:t>
            </a:r>
            <a:r>
              <a:rPr lang="en-US" sz="3200" dirty="0" smtClean="0"/>
              <a:t>’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7952047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232</Words>
  <Application>Microsoft Office PowerPoint</Application>
  <PresentationFormat>Широкоэкранный</PresentationFormat>
  <Paragraphs>39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Python Словарь</vt:lpstr>
      <vt:lpstr>Презентация PowerPoint</vt:lpstr>
      <vt:lpstr>Пример словаря</vt:lpstr>
      <vt:lpstr>Получение значений и ключей словаря. Вывод словаря</vt:lpstr>
      <vt:lpstr>Задача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Словарь</dc:title>
  <dc:creator>1</dc:creator>
  <cp:lastModifiedBy>1</cp:lastModifiedBy>
  <cp:revision>49</cp:revision>
  <dcterms:created xsi:type="dcterms:W3CDTF">2019-02-28T07:21:02Z</dcterms:created>
  <dcterms:modified xsi:type="dcterms:W3CDTF">2019-02-28T07:45:50Z</dcterms:modified>
</cp:coreProperties>
</file>