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27170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67948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5217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8804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47251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445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6206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77475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39401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852982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1548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008C-0567-4D4C-8366-C36E85082C81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0A17-DAC4-4A6C-A7B8-598B709AF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2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43563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файлы?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 – документ содержащий некоторую информацию. Файлы всегда имеют определенное расширение *</a:t>
            </a:r>
            <a:r>
              <a:rPr lang="en-US" dirty="0" smtClean="0"/>
              <a:t>.txt </a:t>
            </a:r>
            <a:r>
              <a:rPr lang="ru-RU" dirty="0" smtClean="0"/>
              <a:t>или *</a:t>
            </a:r>
            <a:r>
              <a:rPr lang="en-US" dirty="0" smtClean="0"/>
              <a:t>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 данной презентации рассмотрен пример работы стандартной встроенной библиотеки работы с текстовыми не зашифрованными файлами.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Работа будет происходить с файлом</a:t>
            </a:r>
            <a:r>
              <a:rPr lang="en-US" dirty="0" smtClean="0"/>
              <a:t>: ‘test.txt’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09702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Открытие и закрытие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432" y="1920516"/>
            <a:ext cx="1195405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открыть файл, используется функция 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 open(</a:t>
            </a:r>
            <a:r>
              <a:rPr lang="en-US" dirty="0" smtClean="0"/>
              <a:t>‘</a:t>
            </a:r>
            <a:r>
              <a:rPr lang="en-US" dirty="0" err="1" smtClean="0"/>
              <a:t>test.txt’</a:t>
            </a:r>
            <a:r>
              <a:rPr lang="en-US" dirty="0" err="1" smtClean="0">
                <a:solidFill>
                  <a:srgbClr val="FF0000"/>
                </a:solidFill>
              </a:rPr>
              <a:t>,</a:t>
            </a:r>
            <a:r>
              <a:rPr lang="en-US" dirty="0" err="1" smtClean="0"/>
              <a:t>’r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Синтаксис: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переменная файла</a:t>
            </a:r>
            <a:r>
              <a:rPr lang="en-US" dirty="0" smtClean="0"/>
              <a:t>&gt;</a:t>
            </a:r>
            <a:r>
              <a:rPr lang="ru-RU" dirty="0" smtClean="0"/>
              <a:t> =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open(</a:t>
            </a:r>
            <a:r>
              <a:rPr lang="en-US" dirty="0" smtClean="0"/>
              <a:t>&lt;</a:t>
            </a:r>
            <a:r>
              <a:rPr lang="ru-RU" dirty="0" smtClean="0"/>
              <a:t>название 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расширение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файла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&lt;</a:t>
            </a:r>
            <a:r>
              <a:rPr lang="ru-RU" dirty="0" smtClean="0"/>
              <a:t>режим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открытия файла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 smtClean="0"/>
              <a:t>закрыть </a:t>
            </a:r>
            <a:r>
              <a:rPr lang="ru-RU" dirty="0" smtClean="0"/>
              <a:t>файл, используется функция 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File</a:t>
            </a:r>
            <a:r>
              <a:rPr lang="en-US" dirty="0" err="1" smtClean="0">
                <a:solidFill>
                  <a:srgbClr val="FF0000"/>
                </a:solidFill>
              </a:rPr>
              <a:t>.close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2106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Чтение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545"/>
            <a:ext cx="10515600" cy="5239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чтение файла необходимо открыть файл в режиме чтения. Режим чтения, открывает файл на чтение без разрешения изменений внутри файла.</a:t>
            </a:r>
            <a:r>
              <a:rPr lang="en-US" dirty="0" smtClean="0"/>
              <a:t> </a:t>
            </a:r>
            <a:r>
              <a:rPr lang="ru-RU" dirty="0" smtClean="0"/>
              <a:t>Файл в данном случае будет представлен в виде строк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File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open(</a:t>
            </a:r>
            <a:r>
              <a:rPr lang="en-US" dirty="0" smtClean="0"/>
              <a:t>‘</a:t>
            </a:r>
            <a:r>
              <a:rPr lang="en-US" dirty="0" err="1" smtClean="0"/>
              <a:t>test.txt’</a:t>
            </a:r>
            <a:r>
              <a:rPr lang="en-US" dirty="0" err="1" smtClean="0">
                <a:solidFill>
                  <a:srgbClr val="FF0000"/>
                </a:solidFill>
              </a:rPr>
              <a:t>,</a:t>
            </a:r>
            <a:r>
              <a:rPr lang="en-US" dirty="0" err="1" smtClean="0"/>
              <a:t>’r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‘r’ – read</a:t>
            </a:r>
          </a:p>
          <a:p>
            <a:pPr marL="0" indent="0">
              <a:buNone/>
            </a:pPr>
            <a:r>
              <a:rPr lang="ru-RU" dirty="0" smtClean="0"/>
              <a:t>Чтобы последовательно получить все строки из файла используется цикл или функция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7030A0"/>
                </a:solidFill>
              </a:rPr>
              <a:t>line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smtClean="0">
                <a:solidFill>
                  <a:srgbClr val="7030A0"/>
                </a:solidFill>
              </a:rPr>
              <a:t>File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smtClean="0">
                <a:solidFill>
                  <a:srgbClr val="7030A0"/>
                </a:solidFill>
              </a:rPr>
              <a:t>line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File</a:t>
            </a:r>
            <a:r>
              <a:rPr lang="en-US" dirty="0" err="1" smtClean="0">
                <a:solidFill>
                  <a:srgbClr val="FF0000"/>
                </a:solidFill>
              </a:rPr>
              <a:t>.read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3962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Запись в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545"/>
            <a:ext cx="10515600" cy="5239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записи файла необходимо открыть файл в режиме записи. Во время открытия файла в таком режиме, он становится пустым или если ранее не существовал – создается.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File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open(</a:t>
            </a:r>
            <a:r>
              <a:rPr lang="en-US" dirty="0" smtClean="0"/>
              <a:t>‘</a:t>
            </a:r>
            <a:r>
              <a:rPr lang="en-US" dirty="0" err="1" smtClean="0"/>
              <a:t>test.txt’</a:t>
            </a:r>
            <a:r>
              <a:rPr lang="en-US" dirty="0" err="1" smtClean="0">
                <a:solidFill>
                  <a:srgbClr val="FF0000"/>
                </a:solidFill>
              </a:rPr>
              <a:t>,</a:t>
            </a:r>
            <a:r>
              <a:rPr lang="en-US" dirty="0" err="1" smtClean="0"/>
              <a:t>’</a:t>
            </a:r>
            <a:r>
              <a:rPr lang="en-US" dirty="0" err="1"/>
              <a:t>w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‘w’ – write</a:t>
            </a:r>
          </a:p>
          <a:p>
            <a:pPr marL="0" indent="0">
              <a:buNone/>
            </a:pPr>
            <a:r>
              <a:rPr lang="ru-RU" dirty="0" smtClean="0"/>
              <a:t>Чтобы последовательно записать строку в файла используется функция 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File</a:t>
            </a:r>
            <a:r>
              <a:rPr lang="en-US" dirty="0" err="1" smtClean="0">
                <a:solidFill>
                  <a:srgbClr val="FF0000"/>
                </a:solidFill>
              </a:rPr>
              <a:t>.write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&lt;</a:t>
            </a:r>
            <a:r>
              <a:rPr lang="ru-RU" dirty="0" smtClean="0"/>
              <a:t>информация в виде строки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1502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Сочетание режимов и маленькая фишка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можно сочетать режимы файла, например записи и чтения: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File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open(</a:t>
            </a:r>
            <a:r>
              <a:rPr lang="en-US" dirty="0" smtClean="0"/>
              <a:t>‘test.txt’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’</a:t>
            </a:r>
            <a:r>
              <a:rPr lang="en-US" dirty="0" err="1"/>
              <a:t>r</a:t>
            </a:r>
            <a:r>
              <a:rPr lang="en-US" dirty="0" err="1" smtClean="0"/>
              <a:t>w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Используя данный способ, файл не будет очищен во время записи, а новые строки будут добавлены в его конец.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сложить файл в список</a:t>
            </a:r>
            <a:r>
              <a:rPr lang="en-US" dirty="0" smtClean="0"/>
              <a:t> </a:t>
            </a:r>
            <a:r>
              <a:rPr lang="ru-RU" dirty="0" smtClean="0"/>
              <a:t>используя генератор?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open(</a:t>
            </a:r>
            <a:r>
              <a:rPr lang="en-US" dirty="0" smtClean="0"/>
              <a:t>‘</a:t>
            </a:r>
            <a:r>
              <a:rPr lang="en-US" dirty="0" err="1" smtClean="0"/>
              <a:t>test.txt’,’r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File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line</a:t>
            </a:r>
            <a:r>
              <a:rPr lang="en-US" dirty="0" err="1" smtClean="0">
                <a:solidFill>
                  <a:srgbClr val="FF0000"/>
                </a:solidFill>
              </a:rPr>
              <a:t>.strip</a:t>
            </a:r>
            <a:r>
              <a:rPr lang="en-US" dirty="0" smtClean="0">
                <a:solidFill>
                  <a:srgbClr val="FF0000"/>
                </a:solidFill>
              </a:rPr>
              <a:t>() 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line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8696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 нас есть некоторый файл </a:t>
            </a:r>
            <a:r>
              <a:rPr lang="en-US" dirty="0" smtClean="0"/>
              <a:t>info.txt.</a:t>
            </a:r>
            <a:r>
              <a:rPr lang="ru-RU" dirty="0" smtClean="0"/>
              <a:t> В нем содержатся строки в виде:</a:t>
            </a:r>
          </a:p>
          <a:p>
            <a:pPr marL="0" indent="0" algn="ctr">
              <a:buNone/>
            </a:pPr>
            <a:r>
              <a:rPr lang="ru-RU" dirty="0" smtClean="0"/>
              <a:t>…</a:t>
            </a:r>
          </a:p>
          <a:p>
            <a:pPr marL="0" indent="0" algn="ctr">
              <a:buNone/>
            </a:pPr>
            <a:r>
              <a:rPr lang="ru-RU" dirty="0" smtClean="0"/>
              <a:t>3 Иванов Даниил</a:t>
            </a:r>
          </a:p>
          <a:p>
            <a:pPr marL="0" indent="0" algn="ctr">
              <a:buNone/>
            </a:pPr>
            <a:r>
              <a:rPr lang="ru-RU" dirty="0" smtClean="0"/>
              <a:t>4 Иван Сидоров</a:t>
            </a:r>
          </a:p>
          <a:p>
            <a:pPr marL="0" indent="0" algn="ctr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ru-RU" dirty="0" smtClean="0"/>
              <a:t>Необходимо считать данный файл и записать фамилию и имя человека по его </a:t>
            </a:r>
            <a:r>
              <a:rPr lang="en-US" dirty="0" smtClean="0"/>
              <a:t>id </a:t>
            </a:r>
            <a:r>
              <a:rPr lang="ru-RU" dirty="0" smtClean="0"/>
              <a:t>в словарь.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307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332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Python Файлы</vt:lpstr>
      <vt:lpstr>Что такое файлы?</vt:lpstr>
      <vt:lpstr>Открытие и закрытие файлов</vt:lpstr>
      <vt:lpstr>Чтение файла</vt:lpstr>
      <vt:lpstr>Запись в файл</vt:lpstr>
      <vt:lpstr>Сочетание режимов и маленькая фишка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Файлы.pptx</dc:title>
  <dc:creator>1</dc:creator>
  <cp:lastModifiedBy>1</cp:lastModifiedBy>
  <cp:revision>64</cp:revision>
  <dcterms:created xsi:type="dcterms:W3CDTF">2019-02-28T08:20:20Z</dcterms:created>
  <dcterms:modified xsi:type="dcterms:W3CDTF">2019-02-28T08:51:14Z</dcterms:modified>
</cp:coreProperties>
</file>