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BEC9-C766-4700-826B-D10D65FC78B5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1EEA-A4DF-47F1-953F-8F0F745AA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384330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BEC9-C766-4700-826B-D10D65FC78B5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1EEA-A4DF-47F1-953F-8F0F745AA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083998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BEC9-C766-4700-826B-D10D65FC78B5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1EEA-A4DF-47F1-953F-8F0F745AA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36674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BEC9-C766-4700-826B-D10D65FC78B5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1EEA-A4DF-47F1-953F-8F0F745AA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469692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BEC9-C766-4700-826B-D10D65FC78B5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1EEA-A4DF-47F1-953F-8F0F745AA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711322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BEC9-C766-4700-826B-D10D65FC78B5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1EEA-A4DF-47F1-953F-8F0F745AA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689745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BEC9-C766-4700-826B-D10D65FC78B5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1EEA-A4DF-47F1-953F-8F0F745AA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51787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BEC9-C766-4700-826B-D10D65FC78B5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1EEA-A4DF-47F1-953F-8F0F745AA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621854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BEC9-C766-4700-826B-D10D65FC78B5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1EEA-A4DF-47F1-953F-8F0F745AA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146500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BEC9-C766-4700-826B-D10D65FC78B5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1EEA-A4DF-47F1-953F-8F0F745AA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92239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BEC9-C766-4700-826B-D10D65FC78B5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1EEA-A4DF-47F1-953F-8F0F745AA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355590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9BEC9-C766-4700-826B-D10D65FC78B5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E1EEA-A4DF-47F1-953F-8F0F745AA6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97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53551" y="1139615"/>
            <a:ext cx="9284898" cy="2387600"/>
          </a:xfrm>
        </p:spPr>
        <p:txBody>
          <a:bodyPr/>
          <a:lstStyle/>
          <a:p>
            <a:r>
              <a:rPr lang="en-US" dirty="0" smtClean="0"/>
              <a:t>Python </a:t>
            </a:r>
            <a:r>
              <a:rPr lang="ru-RU" dirty="0" smtClean="0"/>
              <a:t>Функции Процедуры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832542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Понятие функций и процедур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6614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Функция или процедура – это изолированная часть кода, которая выполняется только после вызова из основной </a:t>
            </a:r>
            <a:r>
              <a:rPr lang="en-US" dirty="0" smtClean="0">
                <a:solidFill>
                  <a:srgbClr val="FF0000"/>
                </a:solidFill>
              </a:rPr>
              <a:t>main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части программы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43796" y="3269411"/>
            <a:ext cx="2812212" cy="3398808"/>
          </a:xfrm>
          <a:prstGeom prst="rect">
            <a:avLst/>
          </a:prstGeom>
          <a:solidFill>
            <a:srgbClr val="92D050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50830" y="3597215"/>
            <a:ext cx="1276710" cy="13716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337095" y="3743864"/>
            <a:ext cx="1302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Функция или процедура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570007" y="5650302"/>
            <a:ext cx="175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Вся программа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252822" y="3089456"/>
            <a:ext cx="7841412" cy="3578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В </a:t>
            </a:r>
            <a:r>
              <a:rPr lang="en-US" dirty="0" smtClean="0"/>
              <a:t>Python </a:t>
            </a:r>
            <a:r>
              <a:rPr lang="ru-RU" dirty="0" smtClean="0"/>
              <a:t>обозначается зарезервированным словом </a:t>
            </a:r>
            <a:r>
              <a:rPr lang="en-US" dirty="0" err="1" smtClean="0">
                <a:solidFill>
                  <a:srgbClr val="FF0000"/>
                </a:solidFill>
              </a:rPr>
              <a:t>def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Синтаксис: 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def</a:t>
            </a:r>
            <a:r>
              <a:rPr lang="en-US" dirty="0" smtClean="0"/>
              <a:t> &lt;</a:t>
            </a:r>
            <a:r>
              <a:rPr lang="ru-RU" dirty="0" smtClean="0"/>
              <a:t>имя функции</a:t>
            </a:r>
            <a:r>
              <a:rPr lang="en-US" dirty="0" smtClean="0"/>
              <a:t>&gt;</a:t>
            </a:r>
            <a:r>
              <a:rPr lang="ru-RU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&lt;</a:t>
            </a:r>
            <a:r>
              <a:rPr lang="ru-RU" dirty="0" smtClean="0"/>
              <a:t>глобальные переменные</a:t>
            </a:r>
            <a:r>
              <a:rPr lang="en-US" dirty="0" smtClean="0"/>
              <a:t>&gt;</a:t>
            </a:r>
            <a:r>
              <a:rPr lang="ru-RU" dirty="0" smtClean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ru-RU" dirty="0" smtClean="0"/>
              <a:t>Код внутри функции</a:t>
            </a:r>
            <a:r>
              <a:rPr lang="en-US" dirty="0" smtClean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Стоит помнить, что в функции используются </a:t>
            </a:r>
            <a:r>
              <a:rPr lang="ru-RU" b="1" i="1" dirty="0" smtClean="0"/>
              <a:t>локальные</a:t>
            </a:r>
            <a:r>
              <a:rPr lang="ru-RU" dirty="0" smtClean="0"/>
              <a:t> переменные и если из основного кода были переданные некоторые переменные, то они изменяются </a:t>
            </a:r>
            <a:r>
              <a:rPr lang="ru-RU" b="1" u="sng" dirty="0" smtClean="0"/>
              <a:t>ТОЛЬКО ВНУТРИ ФУНКЦИИ</a:t>
            </a:r>
            <a:endParaRPr lang="ru-RU" b="1" u="sng" dirty="0"/>
          </a:p>
        </p:txBody>
      </p:sp>
    </p:spTree>
    <p:extLst>
      <p:ext uri="{BB962C8B-B14F-4D97-AF65-F5344CB8AC3E}">
        <p14:creationId xmlns:p14="http://schemas.microsoft.com/office/powerpoint/2010/main" val="2653846119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315974" y="4770407"/>
            <a:ext cx="5157158" cy="1915064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91861" y="4727275"/>
            <a:ext cx="3374365" cy="1915064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Разница Функции и Процедур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60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Между функцией и процедурой в </a:t>
            </a:r>
            <a:r>
              <a:rPr lang="en-US" dirty="0" smtClean="0"/>
              <a:t>Python </a:t>
            </a:r>
            <a:r>
              <a:rPr lang="ru-RU" dirty="0" smtClean="0"/>
              <a:t>существует единственная разница:</a:t>
            </a:r>
          </a:p>
          <a:p>
            <a:pPr marL="0" indent="0" algn="ctr">
              <a:buNone/>
            </a:pPr>
            <a:r>
              <a:rPr lang="ru-RU" dirty="0" smtClean="0"/>
              <a:t>Функция с помощью зарезервированного слова </a:t>
            </a:r>
            <a:r>
              <a:rPr lang="en-US" dirty="0" smtClean="0">
                <a:solidFill>
                  <a:srgbClr val="FF0000"/>
                </a:solidFill>
              </a:rPr>
              <a:t>return</a:t>
            </a:r>
            <a:r>
              <a:rPr lang="en-US" dirty="0" smtClean="0"/>
              <a:t> </a:t>
            </a:r>
            <a:r>
              <a:rPr lang="ru-RU" dirty="0" smtClean="0"/>
              <a:t>возвращает некоторое множество значения или одно значение</a:t>
            </a:r>
          </a:p>
          <a:p>
            <a:pPr marL="0" indent="0" algn="ctr">
              <a:buNone/>
            </a:pPr>
            <a:r>
              <a:rPr lang="ru-RU" dirty="0" smtClean="0"/>
              <a:t>Из-за этого возникает разница в использовании.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91861" y="3890513"/>
            <a:ext cx="5876026" cy="296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smtClean="0"/>
              <a:t>Функция возвращает степень числа в квадрате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sqr_2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7030A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x</a:t>
            </a:r>
            <a:r>
              <a:rPr lang="en-US" dirty="0" smtClean="0"/>
              <a:t>**2</a:t>
            </a:r>
            <a:endParaRPr lang="ru-RU" dirty="0" smtClean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315974" y="3981091"/>
            <a:ext cx="5493588" cy="296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smtClean="0"/>
              <a:t>Процедура выводит на экран 10 раз строку </a:t>
            </a:r>
            <a:r>
              <a:rPr lang="en-US" dirty="0" smtClean="0"/>
              <a:t>“</a:t>
            </a:r>
            <a:r>
              <a:rPr lang="ru-RU" dirty="0" smtClean="0"/>
              <a:t>Привет!</a:t>
            </a:r>
            <a:r>
              <a:rPr lang="en-US" dirty="0" smtClean="0"/>
              <a:t>”</a:t>
            </a: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privet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7030A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smtClean="0"/>
              <a:t>“</a:t>
            </a:r>
            <a:r>
              <a:rPr lang="ru-RU" dirty="0" smtClean="0"/>
              <a:t>Привет!</a:t>
            </a:r>
            <a:r>
              <a:rPr lang="en-US" dirty="0" smtClean="0"/>
              <a:t>’</a:t>
            </a:r>
            <a:r>
              <a:rPr lang="en-US" dirty="0" smtClean="0">
                <a:solidFill>
                  <a:srgbClr val="00B050"/>
                </a:solidFill>
              </a:rPr>
              <a:t>\n</a:t>
            </a:r>
            <a:r>
              <a:rPr lang="en-US" dirty="0" smtClean="0"/>
              <a:t>’”*10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ru-RU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173134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Вызов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Предположим, нам нужно возвести числа от 1 до 10 в квадрат и вывести их на экран.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52646" y="2777705"/>
            <a:ext cx="4651075" cy="3096883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682041" y="2777706"/>
            <a:ext cx="5876026" cy="296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sqr_2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7030A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x</a:t>
            </a:r>
            <a:r>
              <a:rPr lang="en-US" dirty="0" smtClean="0"/>
              <a:t>**2</a:t>
            </a: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x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in range(</a:t>
            </a:r>
            <a:r>
              <a:rPr lang="en-US" dirty="0" smtClean="0"/>
              <a:t>1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/>
              <a:t>11</a:t>
            </a:r>
            <a:r>
              <a:rPr lang="en-US" dirty="0" smtClean="0">
                <a:solidFill>
                  <a:srgbClr val="FF0000"/>
                </a:solidFill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smtClean="0">
                <a:solidFill>
                  <a:srgbClr val="7030A0"/>
                </a:solidFill>
              </a:rPr>
              <a:t>sqr_2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7030A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))</a:t>
            </a:r>
            <a:endParaRPr lang="ru-RU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455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вход в программе подаются 4 числа </a:t>
            </a:r>
            <a:r>
              <a:rPr lang="en-US" dirty="0" smtClean="0"/>
              <a:t>x1,y1,x2,y2 </a:t>
            </a:r>
            <a:r>
              <a:rPr lang="ru-RU" dirty="0" smtClean="0"/>
              <a:t>(используйте функцию </a:t>
            </a:r>
            <a:r>
              <a:rPr lang="en-US" dirty="0" err="1" smtClean="0"/>
              <a:t>create_four_numbers</a:t>
            </a:r>
            <a:r>
              <a:rPr lang="en-US" dirty="0" smtClean="0"/>
              <a:t>). </a:t>
            </a:r>
            <a:r>
              <a:rPr lang="ru-RU" dirty="0" smtClean="0"/>
              <a:t>Необходимо</a:t>
            </a:r>
            <a:r>
              <a:rPr lang="en-US" dirty="0" smtClean="0"/>
              <a:t> </a:t>
            </a:r>
            <a:r>
              <a:rPr lang="ru-RU" dirty="0" smtClean="0"/>
              <a:t>по формуле </a:t>
            </a:r>
            <a:r>
              <a:rPr lang="en-US" dirty="0" smtClean="0"/>
              <a:t>distance = </a:t>
            </a:r>
            <a:r>
              <a:rPr lang="ru-RU" dirty="0" smtClean="0"/>
              <a:t>корень</a:t>
            </a:r>
            <a:r>
              <a:rPr lang="en-US" dirty="0" smtClean="0"/>
              <a:t>(</a:t>
            </a:r>
            <a:r>
              <a:rPr lang="ru-RU" dirty="0" smtClean="0"/>
              <a:t>(</a:t>
            </a:r>
            <a:r>
              <a:rPr lang="en-US" dirty="0" smtClean="0"/>
              <a:t>x1-x2)^2 +(y1-y2)^2),</a:t>
            </a:r>
            <a:r>
              <a:rPr lang="ru-RU" dirty="0" smtClean="0"/>
              <a:t> узнать расстояние между точками </a:t>
            </a:r>
            <a:r>
              <a:rPr lang="en-US" dirty="0" smtClean="0"/>
              <a:t>(x1,y1) </a:t>
            </a:r>
            <a:r>
              <a:rPr lang="ru-RU" dirty="0" smtClean="0"/>
              <a:t>и </a:t>
            </a:r>
            <a:r>
              <a:rPr lang="en-US" dirty="0" smtClean="0"/>
              <a:t>(x2,y2)</a:t>
            </a:r>
            <a:r>
              <a:rPr lang="ru-RU" dirty="0" smtClean="0"/>
              <a:t>.</a:t>
            </a:r>
          </a:p>
          <a:p>
            <a:pPr marL="0" indent="0" algn="ctr">
              <a:buNone/>
            </a:pPr>
            <a:r>
              <a:rPr lang="ru-RU" dirty="0" smtClean="0"/>
              <a:t>Функция должна иметь название </a:t>
            </a:r>
            <a:r>
              <a:rPr lang="en-US" dirty="0" smtClean="0"/>
              <a:t>distance!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random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import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7030A0"/>
                </a:solidFill>
              </a:rPr>
              <a:t>randint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7030A0"/>
                </a:solidFill>
              </a:rPr>
              <a:t>rd</a:t>
            </a:r>
            <a:endParaRPr lang="en-US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7030A0"/>
                </a:solidFill>
              </a:rPr>
              <a:t>create_four_numbers</a:t>
            </a:r>
            <a:r>
              <a:rPr lang="en-US" dirty="0" smtClean="0">
                <a:solidFill>
                  <a:srgbClr val="FF0000"/>
                </a:solidFill>
              </a:rPr>
              <a:t>():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7030A0"/>
                </a:solidFill>
              </a:rPr>
              <a:t>rd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0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/>
              <a:t>10</a:t>
            </a:r>
            <a:r>
              <a:rPr lang="en-US" dirty="0" smtClean="0">
                <a:solidFill>
                  <a:srgbClr val="FF0000"/>
                </a:solidFill>
              </a:rPr>
              <a:t>),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rd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0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/>
              <a:t>10</a:t>
            </a:r>
            <a:r>
              <a:rPr lang="en-US" dirty="0" smtClean="0">
                <a:solidFill>
                  <a:srgbClr val="FF0000"/>
                </a:solidFill>
              </a:rPr>
              <a:t>),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7030A0"/>
                </a:solidFill>
              </a:rPr>
              <a:t>rd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0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/>
              <a:t>10</a:t>
            </a:r>
            <a:r>
              <a:rPr lang="en-US" dirty="0" smtClean="0">
                <a:solidFill>
                  <a:srgbClr val="FF0000"/>
                </a:solidFill>
              </a:rPr>
              <a:t>),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7030A0"/>
                </a:solidFill>
              </a:rPr>
              <a:t>rd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0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/>
              <a:t>10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475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199</Words>
  <Application>Microsoft Office PowerPoint</Application>
  <PresentationFormat>Широкоэкранный</PresentationFormat>
  <Paragraphs>33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Python Функции Процедуры</vt:lpstr>
      <vt:lpstr>Понятие функций и процедур</vt:lpstr>
      <vt:lpstr>Разница Функции и Процедур в Python</vt:lpstr>
      <vt:lpstr>Вызов Функции</vt:lpstr>
      <vt:lpstr>Задача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Функции Процедуры.pptx</dc:title>
  <dc:creator>1</dc:creator>
  <cp:lastModifiedBy>1</cp:lastModifiedBy>
  <cp:revision>45</cp:revision>
  <dcterms:created xsi:type="dcterms:W3CDTF">2019-02-28T07:47:25Z</dcterms:created>
  <dcterms:modified xsi:type="dcterms:W3CDTF">2019-02-28T08:18:16Z</dcterms:modified>
</cp:coreProperties>
</file>