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7966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458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99343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5741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057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2334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8847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4792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1208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55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6012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4338-1273-443B-A947-B5B2585001F4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C9E3-8528-482C-801A-A17EB3CD7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831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интеграла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Интеграл – это некоторая площадь под кривой…</a:t>
            </a:r>
            <a:endParaRPr lang="en-US" dirty="0" smtClean="0"/>
          </a:p>
          <a:p>
            <a:pPr marL="457200" lvl="1" indent="0">
              <a:buNone/>
            </a:pPr>
            <a:r>
              <a:rPr lang="ru-RU" b="1" dirty="0" smtClean="0"/>
              <a:t>В физике: </a:t>
            </a:r>
            <a:r>
              <a:rPr lang="ru-RU" dirty="0"/>
              <a:t>пройденного пути при неравномерном движении, массы неоднородного тела</a:t>
            </a:r>
            <a:endParaRPr lang="ru-RU" dirty="0" smtClean="0"/>
          </a:p>
          <a:p>
            <a:pPr marL="457200" lvl="1" indent="0">
              <a:buNone/>
            </a:pPr>
            <a:r>
              <a:rPr lang="ru-RU" b="1" dirty="0" smtClean="0"/>
              <a:t>В математике: </a:t>
            </a:r>
            <a:r>
              <a:rPr lang="ru-RU" dirty="0" smtClean="0"/>
              <a:t>восстановлении функции по её производной (</a:t>
            </a:r>
            <a:r>
              <a:rPr lang="ru-RU" i="1" dirty="0" smtClean="0"/>
              <a:t>неопределённый интеграл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dx –</a:t>
            </a:r>
            <a:r>
              <a:rPr lang="ru-RU" dirty="0" smtClean="0"/>
              <a:t>всегда обозначает, что мы берем интеграл по </a:t>
            </a:r>
            <a:r>
              <a:rPr lang="en-US" dirty="0" smtClean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101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Стоит помнить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813"/>
                <a:ext cx="10515600" cy="9693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813"/>
                <a:ext cx="10515600" cy="9693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02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05" y="365125"/>
            <a:ext cx="8434137" cy="6207867"/>
          </a:xfrm>
        </p:spPr>
      </p:pic>
    </p:spTree>
    <p:extLst>
      <p:ext uri="{BB962C8B-B14F-4D97-AF65-F5344CB8AC3E}">
        <p14:creationId xmlns:p14="http://schemas.microsoft.com/office/powerpoint/2010/main" val="245185152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Интегралы</vt:lpstr>
      <vt:lpstr>Понятие интеграла</vt:lpstr>
      <vt:lpstr>Стоит помнить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Интегралы</dc:title>
  <dc:creator>1</dc:creator>
  <cp:lastModifiedBy>1</cp:lastModifiedBy>
  <cp:revision>13</cp:revision>
  <dcterms:created xsi:type="dcterms:W3CDTF">2019-04-11T09:16:57Z</dcterms:created>
  <dcterms:modified xsi:type="dcterms:W3CDTF">2019-04-11T09:35:35Z</dcterms:modified>
</cp:coreProperties>
</file>