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60" r:id="rId4"/>
    <p:sldId id="259" r:id="rId5"/>
    <p:sldId id="261" r:id="rId6"/>
    <p:sldId id="262" r:id="rId7"/>
    <p:sldId id="265" r:id="rId8"/>
    <p:sldId id="263" r:id="rId9"/>
    <p:sldId id="266" r:id="rId10"/>
    <p:sldId id="264" r:id="rId11"/>
    <p:sldId id="268" r:id="rId12"/>
    <p:sldId id="269" r:id="rId13"/>
    <p:sldId id="271" r:id="rId14"/>
    <p:sldId id="272" r:id="rId15"/>
    <p:sldId id="267" r:id="rId16"/>
    <p:sldId id="270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FBD1D-BE74-49DD-A8BA-8A202592546E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B6B01-148A-41A1-B15A-A7A86CE0F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6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B6B01-148A-41A1-B15A-A7A86CE0F7D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544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311E-48D8-4492-AC57-FFB0BA0614A8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4E47-B45A-4F39-9A00-1C0FD0C229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17097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311E-48D8-4492-AC57-FFB0BA0614A8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4E47-B45A-4F39-9A00-1C0FD0C229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19779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311E-48D8-4492-AC57-FFB0BA0614A8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4E47-B45A-4F39-9A00-1C0FD0C229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53022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311E-48D8-4492-AC57-FFB0BA0614A8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4E47-B45A-4F39-9A00-1C0FD0C229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03082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311E-48D8-4492-AC57-FFB0BA0614A8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4E47-B45A-4F39-9A00-1C0FD0C229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90763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311E-48D8-4492-AC57-FFB0BA0614A8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4E47-B45A-4F39-9A00-1C0FD0C229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16747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311E-48D8-4492-AC57-FFB0BA0614A8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4E47-B45A-4F39-9A00-1C0FD0C229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05799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311E-48D8-4492-AC57-FFB0BA0614A8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4E47-B45A-4F39-9A00-1C0FD0C229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23644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311E-48D8-4492-AC57-FFB0BA0614A8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4E47-B45A-4F39-9A00-1C0FD0C229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25465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311E-48D8-4492-AC57-FFB0BA0614A8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4E47-B45A-4F39-9A00-1C0FD0C229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31922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311E-48D8-4492-AC57-FFB0BA0614A8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4E47-B45A-4F39-9A00-1C0FD0C229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55753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6311E-48D8-4492-AC57-FFB0BA0614A8}" type="datetimeFigureOut">
              <a:rPr lang="ru-RU" smtClean="0"/>
              <a:t>17.01.2019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14E47-B45A-4F39-9A00-1C0FD0C229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16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notepad-plus-plus.org/download/v7.6.2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1062" y="2336801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Hub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233426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нужно сделать в первую очередь?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Чтобы не потерять только что созданный проект, необходимо сразу загрузить его в облако(на сайт, онлайн репозиторий и др.)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3200"/>
            <a:ext cx="8401050" cy="27241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873" y="4299899"/>
            <a:ext cx="3311208" cy="233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4028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Как открыть все файлы </a:t>
            </a:r>
            <a:r>
              <a:rPr lang="ru-RU" dirty="0" err="1" smtClean="0"/>
              <a:t>репозитория</a:t>
            </a:r>
            <a:r>
              <a:rPr lang="ru-RU" dirty="0" smtClean="0"/>
              <a:t>? </a:t>
            </a:r>
            <a:br>
              <a:rPr lang="ru-RU" dirty="0" smtClean="0"/>
            </a:br>
            <a:r>
              <a:rPr lang="ru-RU" dirty="0" smtClean="0"/>
              <a:t>Где он хранится?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825" y="2081370"/>
            <a:ext cx="5510350" cy="398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7848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563" y="2498407"/>
            <a:ext cx="90963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8080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Редактирование непонятных файлов?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2605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Как видно на предыдущем слайде, файл </a:t>
            </a:r>
            <a:r>
              <a:rPr lang="en-US" dirty="0" smtClean="0"/>
              <a:t>README </a:t>
            </a:r>
            <a:r>
              <a:rPr lang="ru-RU" dirty="0" smtClean="0"/>
              <a:t>имеет расширение </a:t>
            </a:r>
            <a:r>
              <a:rPr lang="en-US" dirty="0" err="1" smtClean="0"/>
              <a:t>mb</a:t>
            </a:r>
            <a:r>
              <a:rPr lang="ru-RU" dirty="0" smtClean="0"/>
              <a:t>. Данное расширение неизвестно и не подключено к обычному блокноту в системе, поэтому для упрощения работы с такими файлами стоит установить </a:t>
            </a:r>
            <a:r>
              <a:rPr lang="en-US" dirty="0" smtClean="0"/>
              <a:t>Notepad++</a:t>
            </a:r>
          </a:p>
          <a:p>
            <a:pPr marL="0" indent="0">
              <a:buNone/>
            </a:pPr>
            <a:r>
              <a:rPr lang="ru-RU" dirty="0" smtClean="0"/>
              <a:t>Это еще 1 бесплатный инструмент важный в работе программиста</a:t>
            </a: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https://notepad-plus-plus.org/download/v7.6.2.html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106915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7156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8520" y="292544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Загрузка файлов проекта в репозиторий онлайн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6579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Обновление </a:t>
            </a:r>
            <a:r>
              <a:rPr lang="ru-RU" dirty="0" err="1" smtClean="0"/>
              <a:t>репозитория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373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Предположим, мы создали проект, добавили его в папку(ту, что мы открывали в прошлом пункте) и теперь нам необходимо загрузить данные в облако.</a:t>
            </a:r>
          </a:p>
          <a:p>
            <a:pPr marL="0" indent="0">
              <a:buNone/>
            </a:pPr>
            <a:r>
              <a:rPr lang="ru-RU" dirty="0" smtClean="0"/>
              <a:t>Добавим новый файл в локальную папку проекта: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142" y="3904297"/>
            <a:ext cx="9058275" cy="1838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4142" y="6033247"/>
            <a:ext cx="1010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Файлы загружаемы в репозиторий не могут быть больше 100 </a:t>
            </a:r>
            <a:r>
              <a:rPr lang="ru-RU" dirty="0" err="1" smtClean="0"/>
              <a:t>мб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7594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2120" y="432276"/>
            <a:ext cx="10515600" cy="86820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Как можно увидеть, программа заметила нашу активность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160" y="962025"/>
            <a:ext cx="8077200" cy="2800350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381000" y="4097655"/>
            <a:ext cx="10515600" cy="8682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 smtClean="0"/>
              <a:t>После этого, чтобы загрузить файл, необходимо оставить комментарий обновления. Обычно в комментарии обновления пишут версию продукта, краткое описание обновления или что-то другое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715739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4005579" y="298149"/>
            <a:ext cx="6958255" cy="490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После этого, чтобы загрузить файл, необходимо оставить комментарий обновления. Обычно в комментарии обновления пишут версию продукта, краткое описание обновления или что-то другое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66" y="147021"/>
            <a:ext cx="2971800" cy="652272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930" y="4013665"/>
            <a:ext cx="2971800" cy="2371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40051" y="3408381"/>
            <a:ext cx="3040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Пример: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400364" y="4553196"/>
            <a:ext cx="3343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Нажимаем на кнопку: </a:t>
            </a:r>
            <a:endParaRPr lang="en-US" dirty="0" smtClean="0"/>
          </a:p>
          <a:p>
            <a:pPr algn="ctr"/>
            <a:r>
              <a:rPr lang="en-US" dirty="0" smtClean="0"/>
              <a:t>Commit to master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413901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Загрузка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37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 smtClean="0"/>
              <a:t>Сохранив файл и описав обновление, мы подтверждаем загрузку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773456"/>
            <a:ext cx="4150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Было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35588" y="2773456"/>
            <a:ext cx="4150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Стало</a:t>
            </a:r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3" y="3407535"/>
            <a:ext cx="5953125" cy="16383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657" y="3549742"/>
            <a:ext cx="5838825" cy="12287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72118" y="5289176"/>
            <a:ext cx="650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Подтверждаем отправку нажимая на</a:t>
            </a:r>
            <a:r>
              <a:rPr lang="en-US" dirty="0"/>
              <a:t>:</a:t>
            </a:r>
            <a:r>
              <a:rPr lang="ru-RU" dirty="0" smtClean="0"/>
              <a:t> </a:t>
            </a:r>
            <a:r>
              <a:rPr lang="en-US" dirty="0" smtClean="0"/>
              <a:t>Push origin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393355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такое </a:t>
            </a:r>
            <a:r>
              <a:rPr lang="en-US" dirty="0" err="1" smtClean="0"/>
              <a:t>Git</a:t>
            </a:r>
            <a:r>
              <a:rPr lang="en-US" dirty="0" smtClean="0"/>
              <a:t> Hub?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Крупнейший</a:t>
            </a:r>
            <a:r>
              <a:rPr lang="ru-RU" dirty="0"/>
              <a:t> веб-сервис для хостинга IT-проектов и их совместной </a:t>
            </a:r>
            <a:r>
              <a:rPr lang="ru-RU" dirty="0" smtClean="0"/>
              <a:t>разработки</a:t>
            </a:r>
            <a:endParaRPr lang="en-US" dirty="0" smtClean="0"/>
          </a:p>
          <a:p>
            <a:r>
              <a:rPr lang="ru-RU" dirty="0" smtClean="0"/>
              <a:t>Библиотека бесплатных проектов, которые можно использовать в своем коде</a:t>
            </a:r>
          </a:p>
          <a:p>
            <a:r>
              <a:rPr lang="ru-RU" b="1" dirty="0" smtClean="0"/>
              <a:t>Единственная повсеместная платформа размещения кода, которой пользуются все программисты</a:t>
            </a:r>
          </a:p>
          <a:p>
            <a:r>
              <a:rPr lang="ru-RU" i="1" dirty="0" smtClean="0">
                <a:solidFill>
                  <a:srgbClr val="7030A0"/>
                </a:solidFill>
              </a:rPr>
              <a:t>Платформа используемая для отражения всех открытых, созданных проектов в резюме на работу</a:t>
            </a:r>
          </a:p>
          <a:p>
            <a:r>
              <a:rPr lang="ru-RU" dirty="0" smtClean="0"/>
              <a:t>Не нудно носить с собой </a:t>
            </a:r>
            <a:r>
              <a:rPr lang="ru-RU" dirty="0" err="1" smtClean="0"/>
              <a:t>флешки</a:t>
            </a:r>
            <a:endParaRPr lang="ru-RU" dirty="0" smtClean="0"/>
          </a:p>
          <a:p>
            <a:r>
              <a:rPr lang="ru-RU" dirty="0" smtClean="0"/>
              <a:t>Шанс потери информации довольно низкий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297266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Проверяем загрузку файла в облако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4764" y="3600637"/>
            <a:ext cx="10515600" cy="505199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Откроем онлайн </a:t>
            </a:r>
            <a:r>
              <a:rPr lang="en-US" dirty="0" err="1" smtClean="0"/>
              <a:t>Git</a:t>
            </a:r>
            <a:r>
              <a:rPr lang="en-US" dirty="0" smtClean="0"/>
              <a:t> Hub </a:t>
            </a:r>
            <a:r>
              <a:rPr lang="ru-RU" dirty="0" smtClean="0"/>
              <a:t> и проверим загрузку в проект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04432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19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5881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3900" y="419417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НЕ консольное создание проекта в </a:t>
            </a:r>
            <a:r>
              <a:rPr lang="ru-RU" dirty="0" err="1" smtClean="0"/>
              <a:t>репозиторие</a:t>
            </a:r>
            <a:r>
              <a:rPr lang="ru-RU" dirty="0" smtClean="0"/>
              <a:t>!!!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23900" y="21891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Простое создание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261094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Как создать проект?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038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1. Создать сам проект в профиле </a:t>
            </a:r>
            <a:r>
              <a:rPr lang="en-US" dirty="0" err="1" smtClean="0"/>
              <a:t>Git</a:t>
            </a:r>
            <a:r>
              <a:rPr lang="en-US" dirty="0" smtClean="0"/>
              <a:t> Hub </a:t>
            </a:r>
            <a:r>
              <a:rPr lang="ru-RU" dirty="0" smtClean="0"/>
              <a:t>или приложении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237" y="2386013"/>
            <a:ext cx="6286500" cy="42481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13" y="3533775"/>
            <a:ext cx="4886808" cy="2881313"/>
          </a:xfrm>
          <a:prstGeom prst="rect">
            <a:avLst/>
          </a:prstGeom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478873" y="2386013"/>
            <a:ext cx="4662488" cy="9755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/>
              <a:t>New repository – </a:t>
            </a:r>
            <a:r>
              <a:rPr lang="ru-RU" sz="3600" dirty="0" smtClean="0"/>
              <a:t>новый репозиторий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36254024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Как создать проект?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954338"/>
            <a:ext cx="10515600" cy="1260475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Абсолютно неважно через что создавать проект. Все пункты одинаковые, но для дальнейшей работы проще использовать приложение.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278760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Как создать проект?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19087" y="640663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http://uleming.github.io/gitbook/4_Игнорирование_файлов.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525" y="1518780"/>
            <a:ext cx="4524375" cy="507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770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Загрузка</a:t>
            </a:r>
            <a:r>
              <a:rPr lang="en-US" dirty="0" smtClean="0"/>
              <a:t> </a:t>
            </a:r>
            <a:r>
              <a:rPr lang="ru-RU" dirty="0" smtClean="0"/>
              <a:t>нашего проекта из </a:t>
            </a:r>
            <a:r>
              <a:rPr lang="ru-RU" dirty="0" err="1" smtClean="0"/>
              <a:t>репозитория</a:t>
            </a:r>
            <a:r>
              <a:rPr lang="ru-RU" dirty="0" smtClean="0"/>
              <a:t> с сайта </a:t>
            </a:r>
            <a:r>
              <a:rPr lang="en-US" dirty="0" err="1" smtClean="0"/>
              <a:t>Git</a:t>
            </a:r>
            <a:r>
              <a:rPr lang="en-US" dirty="0" smtClean="0"/>
              <a:t> Hub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" y="1865630"/>
            <a:ext cx="4876800" cy="30861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223" y="1690688"/>
            <a:ext cx="4422458" cy="486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149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7356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8520" y="292544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Начало работы с проектом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18505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323</Words>
  <Application>Microsoft Office PowerPoint</Application>
  <PresentationFormat>Широкоэкранный</PresentationFormat>
  <Paragraphs>45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Git Hub</vt:lpstr>
      <vt:lpstr>Что такое Git Hub?</vt:lpstr>
      <vt:lpstr>НЕ консольное создание проекта в репозиторие!!!</vt:lpstr>
      <vt:lpstr>Как создать проект?</vt:lpstr>
      <vt:lpstr>Как создать проект?</vt:lpstr>
      <vt:lpstr>Как создать проект?</vt:lpstr>
      <vt:lpstr>Загрузка нашего проекта из репозитория с сайта Git Hub</vt:lpstr>
      <vt:lpstr>Презентация PowerPoint</vt:lpstr>
      <vt:lpstr>Начало работы с проектом</vt:lpstr>
      <vt:lpstr>Что нужно сделать в первую очередь?</vt:lpstr>
      <vt:lpstr>Как открыть все файлы репозитория?  Где он хранится?</vt:lpstr>
      <vt:lpstr>Презентация PowerPoint</vt:lpstr>
      <vt:lpstr>Редактирование непонятных файлов?</vt:lpstr>
      <vt:lpstr>Презентация PowerPoint</vt:lpstr>
      <vt:lpstr>Загрузка файлов проекта в репозиторий онлайн</vt:lpstr>
      <vt:lpstr>Обновление репозитория</vt:lpstr>
      <vt:lpstr>Презентация PowerPoint</vt:lpstr>
      <vt:lpstr>Презентация PowerPoint</vt:lpstr>
      <vt:lpstr>Загрузка</vt:lpstr>
      <vt:lpstr>Проверяем загрузку файла в облако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</dc:creator>
  <cp:lastModifiedBy>1</cp:lastModifiedBy>
  <cp:revision>61</cp:revision>
  <dcterms:created xsi:type="dcterms:W3CDTF">2019-01-17T07:31:49Z</dcterms:created>
  <dcterms:modified xsi:type="dcterms:W3CDTF">2019-01-17T09:00:14Z</dcterms:modified>
</cp:coreProperties>
</file>