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A6CC2C-B32E-4584-AF1E-57B2869BD52C}">
          <p14:sldIdLst>
            <p14:sldId id="256"/>
            <p14:sldId id="265"/>
          </p14:sldIdLst>
        </p14:section>
        <p14:section name="Основы" id="{2540F06A-B336-4BEB-A98C-B504EBD2B61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1883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3370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2270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7045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6592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2880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84093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7887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0542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3986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7761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A52D-D21C-43BB-93B2-F6DACA9E3D25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5D87-B809-4792-BD2D-F1EEEFEA3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8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Математика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213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Первые координаты</a:t>
            </a:r>
          </a:p>
          <a:p>
            <a:pPr marL="0" indent="0">
              <a:buNone/>
            </a:pPr>
            <a:r>
              <a:rPr lang="en-US" dirty="0" smtClean="0"/>
              <a:t>	A(1,6) - &lt;</a:t>
            </a:r>
            <a:r>
              <a:rPr lang="ru-RU" dirty="0" smtClean="0"/>
              <a:t>имя координаты</a:t>
            </a:r>
            <a:r>
              <a:rPr lang="en-US" dirty="0" smtClean="0"/>
              <a:t>&gt;</a:t>
            </a:r>
            <a:r>
              <a:rPr lang="ru-RU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Первая функция</a:t>
            </a:r>
          </a:p>
          <a:p>
            <a:pPr marL="457200" lvl="1" indent="0">
              <a:buNone/>
            </a:pPr>
            <a:r>
              <a:rPr lang="en-US" dirty="0" smtClean="0"/>
              <a:t>	 y = f(x)</a:t>
            </a:r>
            <a:endParaRPr lang="ru-RU" dirty="0"/>
          </a:p>
          <a:p>
            <a:r>
              <a:rPr lang="ru-RU" dirty="0" smtClean="0"/>
              <a:t>Первая выборка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6 10 13 15</a:t>
            </a:r>
            <a:endParaRPr lang="ru-RU" dirty="0" smtClean="0"/>
          </a:p>
          <a:p>
            <a:r>
              <a:rPr lang="ru-RU" dirty="0" smtClean="0"/>
              <a:t>Функция – это отражение изменений </a:t>
            </a:r>
            <a:r>
              <a:rPr lang="en-US" dirty="0" smtClean="0"/>
              <a:t>y</a:t>
            </a:r>
            <a:r>
              <a:rPr lang="ru-RU" dirty="0" smtClean="0"/>
              <a:t> по 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37096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Производная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Производная – это произведённая</a:t>
            </a:r>
            <a:r>
              <a:rPr lang="ru-RU" dirty="0"/>
              <a:t>, образованная от другой, простейшей или основной </a:t>
            </a:r>
            <a:r>
              <a:rPr lang="ru-RU" dirty="0" smtClean="0"/>
              <a:t>величины, </a:t>
            </a:r>
            <a:r>
              <a:rPr lang="ru-RU" i="1" dirty="0"/>
              <a:t>скорость </a:t>
            </a:r>
            <a:r>
              <a:rPr lang="ru-RU" i="1" dirty="0" smtClean="0"/>
              <a:t>изменения </a:t>
            </a:r>
            <a:r>
              <a:rPr lang="ru-RU" dirty="0" smtClean="0"/>
              <a:t>величины </a:t>
            </a:r>
            <a:r>
              <a:rPr lang="ru-RU" dirty="0"/>
              <a:t>или </a:t>
            </a:r>
            <a:r>
              <a:rPr lang="ru-RU" dirty="0" smtClean="0"/>
              <a:t>процесса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Производная – это понятие </a:t>
            </a:r>
            <a:r>
              <a:rPr lang="ru-RU" dirty="0"/>
              <a:t>дифференциального исчисления, характеризующее скорость изменения </a:t>
            </a:r>
            <a:r>
              <a:rPr lang="ru-RU" b="1" dirty="0"/>
              <a:t>функции</a:t>
            </a:r>
            <a:r>
              <a:rPr lang="ru-RU" dirty="0"/>
              <a:t> в данной точке.</a:t>
            </a:r>
          </a:p>
        </p:txBody>
      </p:sp>
    </p:spTree>
    <p:extLst>
      <p:ext uri="{BB962C8B-B14F-4D97-AF65-F5344CB8AC3E}">
        <p14:creationId xmlns:p14="http://schemas.microsoft.com/office/powerpoint/2010/main" val="356919310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95885"/>
            <a:ext cx="5935980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89" y="3033554"/>
            <a:ext cx="5935980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51208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35980" cy="520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80" y="1690688"/>
            <a:ext cx="5935980" cy="4975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38383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35980" cy="5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76" y="65836"/>
            <a:ext cx="4847039" cy="6636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97388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" y="74618"/>
            <a:ext cx="5935980" cy="406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12" y="2589578"/>
            <a:ext cx="5935980" cy="4335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029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tablica_proizvodnyh_funkcij_1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08" y="199268"/>
            <a:ext cx="5992184" cy="61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447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474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Что такое математика?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03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Математика – это</a:t>
            </a:r>
            <a:r>
              <a:rPr lang="en-US" dirty="0" smtClean="0"/>
              <a:t> </a:t>
            </a:r>
            <a:r>
              <a:rPr lang="ru-RU" dirty="0" smtClean="0"/>
              <a:t>наука </a:t>
            </a:r>
            <a:r>
              <a:rPr lang="ru-RU" dirty="0"/>
              <a:t>о структурах, порядке и отношениях, исторически сложившаяся на основе операций подсчёта, измерения и описания формы </a:t>
            </a:r>
            <a:r>
              <a:rPr lang="ru-RU" dirty="0" smtClean="0"/>
              <a:t>объектов.</a:t>
            </a:r>
            <a:r>
              <a:rPr lang="ru-RU" dirty="0"/>
              <a:t> Математические объекты создаются путём идеализации свойств реальных или других математических объектов и записи этих свойств на формальном языке.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81" y="3983257"/>
            <a:ext cx="3352704" cy="28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12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Откуда появились числа?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19" y="2571555"/>
            <a:ext cx="2047875" cy="22383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1511261"/>
            <a:ext cx="7315200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372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Системы счисления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3195" y="2222439"/>
            <a:ext cx="1784230" cy="59839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Римская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5" y="2820837"/>
            <a:ext cx="6538070" cy="30527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45" y="2351849"/>
            <a:ext cx="1682243" cy="399072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011819" y="1321356"/>
            <a:ext cx="1599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Арабская</a:t>
            </a:r>
          </a:p>
        </p:txBody>
      </p:sp>
    </p:spTree>
    <p:extLst>
      <p:ext uri="{BB962C8B-B14F-4D97-AF65-F5344CB8AC3E}">
        <p14:creationId xmlns:p14="http://schemas.microsoft.com/office/powerpoint/2010/main" val="35592271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Прямая изменений. Ось </a:t>
            </a:r>
            <a:r>
              <a:rPr lang="en-US" dirty="0"/>
              <a:t>x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104845" y="4572000"/>
            <a:ext cx="824685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639682" y="4270075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4733026" y="4287328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7545237" y="4287328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9632830" y="4270075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56807" y="4209690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89515" y="3792111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487172" y="3792111"/>
            <a:ext cx="8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86444" y="3792111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279147" y="3749781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9611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Количественное отражение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053087" y="5382884"/>
            <a:ext cx="824685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2587924" y="5080959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681268" y="5098212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7493479" y="5098212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9581072" y="5080959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05049" y="5020574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303251" y="5750310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344836" y="5740883"/>
            <a:ext cx="8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200181" y="5750310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62" y="5762295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406770" y="4602995"/>
            <a:ext cx="362309" cy="7798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04426" y="2846718"/>
            <a:ext cx="362309" cy="2527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302261" y="3864634"/>
            <a:ext cx="362309" cy="1535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399916" y="2242868"/>
            <a:ext cx="362309" cy="315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4677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 с овцами</a:t>
            </a:r>
            <a:br>
              <a:rPr lang="ru-RU" dirty="0" smtClean="0"/>
            </a:br>
            <a:r>
              <a:rPr lang="ru-RU" dirty="0" smtClean="0"/>
              <a:t>Первый двухмерный график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156604" y="3881887"/>
            <a:ext cx="824685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2691441" y="3579962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784785" y="3597215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7596996" y="3597215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9684589" y="3579962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8566" y="3519577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44790" y="3115739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651075" y="3093372"/>
            <a:ext cx="8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394271" y="3101998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500556" y="3085548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544790" y="4257937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595002" y="4301070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456097" y="4309696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500557" y="4317520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0308566" y="3888605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8746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19855"/>
            <a:ext cx="10515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Первый двухмерный график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Линейная зависимость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087593" y="5089585"/>
            <a:ext cx="824685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2622430" y="4787660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715774" y="4804913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7527985" y="4804913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9615578" y="4787660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6825" y="4280491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294681" y="3656063"/>
            <a:ext cx="8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94681" y="2759617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94680" y="1979361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475779" y="5465635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525991" y="5508768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387086" y="5517394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431546" y="5525218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2087593" y="1378772"/>
            <a:ext cx="0" cy="3710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785672" y="4477912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765541" y="3845308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1765542" y="2971165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1765543" y="2183286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523228" y="4389491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616572" y="3748396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320954" y="2851950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9507749" y="2103708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V="1">
            <a:off x="2727385" y="2176338"/>
            <a:ext cx="6984521" cy="228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51160" y="5087613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16772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Увидеть будущее</a:t>
            </a:r>
            <a:br>
              <a:rPr lang="ru-RU" dirty="0" smtClean="0"/>
            </a:br>
            <a:r>
              <a:rPr lang="ru-RU" dirty="0" smtClean="0"/>
              <a:t>Первые предсказания с помощью функции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096220" y="5805578"/>
            <a:ext cx="824685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2631057" y="5503653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724401" y="5520906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7536612" y="5520906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9624205" y="5503653"/>
            <a:ext cx="8627" cy="5865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51701" y="5612285"/>
            <a:ext cx="22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ru-RU" dirty="0" smtClean="0"/>
              <a:t> - номер замер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415452" y="4996484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03308" y="4372056"/>
            <a:ext cx="8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03308" y="3475610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03307" y="2695354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84406" y="6181628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534618" y="6224761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395713" y="6233387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440173" y="6241211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005335" y="1747417"/>
            <a:ext cx="2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ru-RU" dirty="0" smtClean="0"/>
              <a:t> – количество овец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2096220" y="2094765"/>
            <a:ext cx="0" cy="3710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1794299" y="5193905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1774168" y="4561301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774169" y="3687158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774170" y="2899279"/>
            <a:ext cx="5865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2531855" y="5105484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625199" y="4464389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329581" y="3567943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9516376" y="2819701"/>
            <a:ext cx="215658" cy="184666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2736012" y="2892331"/>
            <a:ext cx="6984521" cy="228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9787" y="5803606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9373320" y="2343705"/>
            <a:ext cx="320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 = F(X)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864873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137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Математика</vt:lpstr>
      <vt:lpstr>Что такое математика?</vt:lpstr>
      <vt:lpstr>Откуда появились числа?</vt:lpstr>
      <vt:lpstr>Системы счисления</vt:lpstr>
      <vt:lpstr>Прямая изменений. Ось x</vt:lpstr>
      <vt:lpstr>Количественное отражение</vt:lpstr>
      <vt:lpstr>Проблема с овцами Первый двухмерный график</vt:lpstr>
      <vt:lpstr>Первый двухмерный график Линейная зависимость</vt:lpstr>
      <vt:lpstr>Увидеть будущее Первые предсказания с помощью функции</vt:lpstr>
      <vt:lpstr>Основы</vt:lpstr>
      <vt:lpstr>Производная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Математика</dc:title>
  <dc:creator>1</dc:creator>
  <cp:lastModifiedBy>1</cp:lastModifiedBy>
  <cp:revision>52</cp:revision>
  <dcterms:created xsi:type="dcterms:W3CDTF">2019-01-24T07:39:48Z</dcterms:created>
  <dcterms:modified xsi:type="dcterms:W3CDTF">2019-01-24T09:42:41Z</dcterms:modified>
</cp:coreProperties>
</file>