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0BD0-6055-4E57-BA14-06BF0BC67A37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DAC-0C41-429B-BBFE-629DB6C19E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16934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0BD0-6055-4E57-BA14-06BF0BC67A37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DAC-0C41-429B-BBFE-629DB6C19E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264450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0BD0-6055-4E57-BA14-06BF0BC67A37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DAC-0C41-429B-BBFE-629DB6C19E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475134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0BD0-6055-4E57-BA14-06BF0BC67A37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DAC-0C41-429B-BBFE-629DB6C19E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49566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0BD0-6055-4E57-BA14-06BF0BC67A37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DAC-0C41-429B-BBFE-629DB6C19E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647410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0BD0-6055-4E57-BA14-06BF0BC67A37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DAC-0C41-429B-BBFE-629DB6C19E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413651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0BD0-6055-4E57-BA14-06BF0BC67A37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DAC-0C41-429B-BBFE-629DB6C19E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712763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0BD0-6055-4E57-BA14-06BF0BC67A37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DAC-0C41-429B-BBFE-629DB6C19E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84324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0BD0-6055-4E57-BA14-06BF0BC67A37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DAC-0C41-429B-BBFE-629DB6C19E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065840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0BD0-6055-4E57-BA14-06BF0BC67A37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DAC-0C41-429B-BBFE-629DB6C19E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573039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0BD0-6055-4E57-BA14-06BF0BC67A37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DAC-0C41-429B-BBFE-629DB6C19E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113543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A0BD0-6055-4E57-BA14-06BF0BC67A37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66DAC-0C41-429B-BBFE-629DB6C19E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54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Производная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5530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Производная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Производная – это произведённая</a:t>
            </a:r>
            <a:r>
              <a:rPr lang="ru-RU" dirty="0"/>
              <a:t>, образованная от другой, простейшей или основной </a:t>
            </a:r>
            <a:r>
              <a:rPr lang="ru-RU" dirty="0" smtClean="0"/>
              <a:t>величины, </a:t>
            </a:r>
            <a:r>
              <a:rPr lang="ru-RU" i="1" dirty="0"/>
              <a:t>скорость </a:t>
            </a:r>
            <a:r>
              <a:rPr lang="ru-RU" i="1" dirty="0" smtClean="0"/>
              <a:t>изменения </a:t>
            </a:r>
            <a:r>
              <a:rPr lang="ru-RU" dirty="0" smtClean="0"/>
              <a:t>величины </a:t>
            </a:r>
            <a:r>
              <a:rPr lang="ru-RU" dirty="0"/>
              <a:t>или </a:t>
            </a:r>
            <a:r>
              <a:rPr lang="ru-RU" dirty="0" smtClean="0"/>
              <a:t>процесса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Производная – это понятие </a:t>
            </a:r>
            <a:r>
              <a:rPr lang="ru-RU" dirty="0"/>
              <a:t>дифференциального исчисления, характеризующее скорость изменения </a:t>
            </a:r>
            <a:r>
              <a:rPr lang="ru-RU" b="1" dirty="0"/>
              <a:t>функции</a:t>
            </a:r>
            <a:r>
              <a:rPr lang="ru-RU" dirty="0"/>
              <a:t> в данной точке.</a:t>
            </a:r>
          </a:p>
        </p:txBody>
      </p:sp>
    </p:spTree>
    <p:extLst>
      <p:ext uri="{BB962C8B-B14F-4D97-AF65-F5344CB8AC3E}">
        <p14:creationId xmlns:p14="http://schemas.microsoft.com/office/powerpoint/2010/main" val="673667001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48418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Пример нахождения производной графическим способом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9327" y="2167050"/>
            <a:ext cx="693419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Предположим мы работали 4 часа. За каждый час мы зарабатывали все больше и больше денежных средств, которые описываются зависимостью, через функцию, как: </a:t>
            </a:r>
            <a:r>
              <a:rPr lang="en-US" dirty="0" smtClean="0"/>
              <a:t>y =  x^2</a:t>
            </a:r>
          </a:p>
          <a:p>
            <a:pPr marL="0" indent="0">
              <a:buNone/>
            </a:pPr>
            <a:r>
              <a:rPr lang="en-US" dirty="0" smtClean="0"/>
              <a:t>y – </a:t>
            </a:r>
            <a:r>
              <a:rPr lang="ru-RU" dirty="0" smtClean="0"/>
              <a:t>денежные средства заработанные за час</a:t>
            </a:r>
          </a:p>
          <a:p>
            <a:pPr marL="0" indent="0">
              <a:buNone/>
            </a:pPr>
            <a:r>
              <a:rPr lang="en-US" dirty="0" smtClean="0"/>
              <a:t>x – </a:t>
            </a:r>
            <a:r>
              <a:rPr lang="ru-RU" dirty="0" smtClean="0"/>
              <a:t>время, которое мы работали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525" y="1949203"/>
            <a:ext cx="3920275" cy="2276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032" y="4459857"/>
            <a:ext cx="3264164" cy="2282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41873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Скорость изменения заработка во времени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79" y="1825625"/>
            <a:ext cx="4304581" cy="4116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917" y="1825625"/>
            <a:ext cx="5935980" cy="4335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273218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Таблица формул преобразования простых производных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86386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Также не стоит забывать, что если нам встречается пример:</a:t>
            </a:r>
          </a:p>
          <a:p>
            <a:pPr marL="0" indent="0">
              <a:buNone/>
            </a:pPr>
            <a:r>
              <a:rPr lang="en-US" dirty="0" smtClean="0"/>
              <a:t>3x^2 + 27ln(x) – 17sin(x)</a:t>
            </a:r>
          </a:p>
          <a:p>
            <a:pPr marL="0" indent="0">
              <a:buNone/>
            </a:pPr>
            <a:r>
              <a:rPr lang="ru-RU" dirty="0" smtClean="0"/>
              <a:t>Мы последовательно находим производную</a:t>
            </a:r>
            <a:r>
              <a:rPr lang="en-US" dirty="0" smtClean="0"/>
              <a:t> </a:t>
            </a:r>
            <a:r>
              <a:rPr lang="ru-RU" dirty="0" smtClean="0"/>
              <a:t>каждой его части, после знака + или -</a:t>
            </a:r>
            <a:endParaRPr lang="ru-RU" dirty="0"/>
          </a:p>
        </p:txBody>
      </p:sp>
      <p:pic>
        <p:nvPicPr>
          <p:cNvPr id="1026" name="Picture 2" descr="tablica_proizvodnyh_funkcij_16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611" y="1690688"/>
            <a:ext cx="4579189" cy="488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0435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Таблица формул преобразования сложных производных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336" y="1972274"/>
            <a:ext cx="4849382" cy="4351338"/>
          </a:xfr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838200" y="1825625"/>
            <a:ext cx="4863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Разберем пример: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F(x) = (</a:t>
            </a:r>
            <a:r>
              <a:rPr lang="ru-RU" dirty="0" smtClean="0"/>
              <a:t>2</a:t>
            </a:r>
            <a:r>
              <a:rPr lang="en-US" dirty="0" smtClean="0"/>
              <a:t>x-5)^3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Или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(u)^3 = 3u^2 * u`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Ln(u) = (1/u) * u`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Sin(u) = cos(u) * u`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785280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164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Производная</vt:lpstr>
      <vt:lpstr>Производная</vt:lpstr>
      <vt:lpstr>Пример нахождения производной графическим способом</vt:lpstr>
      <vt:lpstr>Скорость изменения заработка во времени</vt:lpstr>
      <vt:lpstr>Таблица формул преобразования простых производных</vt:lpstr>
      <vt:lpstr>Таблица формул преобразования сложных производных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Производная</dc:title>
  <dc:creator>1</dc:creator>
  <cp:lastModifiedBy>1</cp:lastModifiedBy>
  <cp:revision>10</cp:revision>
  <dcterms:created xsi:type="dcterms:W3CDTF">2019-03-14T06:06:44Z</dcterms:created>
  <dcterms:modified xsi:type="dcterms:W3CDTF">2019-03-17T05:27:53Z</dcterms:modified>
</cp:coreProperties>
</file>