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1B8-82D8-49E0-84DA-A4B071E11918}" type="datetimeFigureOut">
              <a:rPr lang="sl-SI" smtClean="0"/>
              <a:t>9. 10. 2017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978-DFFA-4201-A9E5-439B111EE97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0082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1B8-82D8-49E0-84DA-A4B071E11918}" type="datetimeFigureOut">
              <a:rPr lang="sl-SI" smtClean="0"/>
              <a:t>9. 10. 2017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978-DFFA-4201-A9E5-439B111EE97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4924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1B8-82D8-49E0-84DA-A4B071E11918}" type="datetimeFigureOut">
              <a:rPr lang="sl-SI" smtClean="0"/>
              <a:t>9. 10. 2017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978-DFFA-4201-A9E5-439B111EE97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5284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1B8-82D8-49E0-84DA-A4B071E11918}" type="datetimeFigureOut">
              <a:rPr lang="sl-SI" smtClean="0"/>
              <a:t>9. 10. 2017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978-DFFA-4201-A9E5-439B111EE97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4435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1B8-82D8-49E0-84DA-A4B071E11918}" type="datetimeFigureOut">
              <a:rPr lang="sl-SI" smtClean="0"/>
              <a:t>9. 10. 2017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978-DFFA-4201-A9E5-439B111EE97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7178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1B8-82D8-49E0-84DA-A4B071E11918}" type="datetimeFigureOut">
              <a:rPr lang="sl-SI" smtClean="0"/>
              <a:t>9. 10. 2017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978-DFFA-4201-A9E5-439B111EE97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42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1B8-82D8-49E0-84DA-A4B071E11918}" type="datetimeFigureOut">
              <a:rPr lang="sl-SI" smtClean="0"/>
              <a:t>9. 10. 2017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978-DFFA-4201-A9E5-439B111EE97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8834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1B8-82D8-49E0-84DA-A4B071E11918}" type="datetimeFigureOut">
              <a:rPr lang="sl-SI" smtClean="0"/>
              <a:t>9. 10. 2017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978-DFFA-4201-A9E5-439B111EE97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2653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1B8-82D8-49E0-84DA-A4B071E11918}" type="datetimeFigureOut">
              <a:rPr lang="sl-SI" smtClean="0"/>
              <a:t>9. 10. 2017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978-DFFA-4201-A9E5-439B111EE97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9199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1B8-82D8-49E0-84DA-A4B071E11918}" type="datetimeFigureOut">
              <a:rPr lang="sl-SI" smtClean="0"/>
              <a:t>9. 10. 2017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978-DFFA-4201-A9E5-439B111EE97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6669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1B8-82D8-49E0-84DA-A4B071E11918}" type="datetimeFigureOut">
              <a:rPr lang="sl-SI" smtClean="0"/>
              <a:t>9. 10. 2017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978-DFFA-4201-A9E5-439B111EE97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906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5A1B8-82D8-49E0-84DA-A4B071E11918}" type="datetimeFigureOut">
              <a:rPr lang="sl-SI" smtClean="0"/>
              <a:t>9. 10. 2017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DA978-DFFA-4201-A9E5-439B111EE97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0809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Regular expressions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6834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smtClean="0"/>
              <a:t>On the desktop go to the directory we have created last time</a:t>
            </a:r>
          </a:p>
          <a:p>
            <a:r>
              <a:rPr lang="sl-SI" b="1" dirty="0" smtClean="0"/>
              <a:t>Create</a:t>
            </a:r>
            <a:r>
              <a:rPr lang="sl-SI" dirty="0" smtClean="0"/>
              <a:t> new </a:t>
            </a:r>
            <a:r>
              <a:rPr lang="sl-SI" b="1" dirty="0" smtClean="0"/>
              <a:t>directory</a:t>
            </a:r>
            <a:r>
              <a:rPr lang="sl-SI" dirty="0" smtClean="0"/>
              <a:t> bbb.txt</a:t>
            </a:r>
          </a:p>
          <a:p>
            <a:endParaRPr lang="sl-SI" dirty="0"/>
          </a:p>
          <a:p>
            <a:r>
              <a:rPr lang="sl-SI" b="1" dirty="0" smtClean="0"/>
              <a:t>Move</a:t>
            </a:r>
            <a:r>
              <a:rPr lang="sl-SI" dirty="0" smtClean="0"/>
              <a:t> </a:t>
            </a:r>
            <a:r>
              <a:rPr lang="sl-SI" b="1" dirty="0" smtClean="0"/>
              <a:t>to</a:t>
            </a:r>
            <a:r>
              <a:rPr lang="sl-SI" dirty="0" smtClean="0"/>
              <a:t> the directory bbb.txt</a:t>
            </a:r>
          </a:p>
          <a:p>
            <a:endParaRPr lang="sl-SI" dirty="0"/>
          </a:p>
          <a:p>
            <a:r>
              <a:rPr lang="sl-SI" dirty="0" smtClean="0"/>
              <a:t>Use editor </a:t>
            </a:r>
            <a:r>
              <a:rPr lang="sl-SI" b="1" dirty="0" smtClean="0"/>
              <a:t>emacs</a:t>
            </a:r>
            <a:r>
              <a:rPr lang="sl-SI" dirty="0" smtClean="0"/>
              <a:t> and create a file names.txt</a:t>
            </a:r>
          </a:p>
          <a:p>
            <a:pPr lvl="1"/>
            <a:r>
              <a:rPr lang="sl-SI" dirty="0" smtClean="0"/>
              <a:t>How? Try typing in emacs names.txt</a:t>
            </a:r>
          </a:p>
          <a:p>
            <a:endParaRPr lang="sl-SI" dirty="0"/>
          </a:p>
          <a:p>
            <a:r>
              <a:rPr lang="sl-SI" dirty="0" smtClean="0"/>
              <a:t>Check what is stored in a file names.txt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3256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Open file names.txt with </a:t>
            </a:r>
            <a:r>
              <a:rPr lang="sl-SI" b="1" dirty="0" smtClean="0"/>
              <a:t>nano</a:t>
            </a:r>
            <a:r>
              <a:rPr lang="sl-SI" dirty="0" smtClean="0"/>
              <a:t> editor and add name Vida to the file, save and close it.</a:t>
            </a:r>
          </a:p>
          <a:p>
            <a:endParaRPr lang="sl-SI" dirty="0"/>
          </a:p>
          <a:p>
            <a:r>
              <a:rPr lang="sl-SI" dirty="0" smtClean="0"/>
              <a:t>Check what is written to the file names.txt</a:t>
            </a:r>
          </a:p>
          <a:p>
            <a:endParaRPr lang="sl-SI" dirty="0"/>
          </a:p>
          <a:p>
            <a:r>
              <a:rPr lang="sl-SI" dirty="0" smtClean="0"/>
              <a:t>Use regular expressions and </a:t>
            </a:r>
            <a:r>
              <a:rPr lang="sl-SI" b="1" dirty="0" smtClean="0"/>
              <a:t>egrep </a:t>
            </a:r>
            <a:r>
              <a:rPr lang="sl-SI" dirty="0" smtClean="0"/>
              <a:t>command to</a:t>
            </a:r>
            <a:r>
              <a:rPr lang="sl-SI" b="1" dirty="0" smtClean="0"/>
              <a:t> </a:t>
            </a:r>
            <a:r>
              <a:rPr lang="sl-SI" dirty="0" smtClean="0"/>
              <a:t>find all starting lines in a file names.txt.</a:t>
            </a:r>
          </a:p>
          <a:p>
            <a:pPr lvl="1"/>
            <a:r>
              <a:rPr lang="sl-SI" dirty="0" smtClean="0"/>
              <a:t>How does </a:t>
            </a:r>
            <a:r>
              <a:rPr lang="sl-SI" b="1" dirty="0" smtClean="0"/>
              <a:t>egrep</a:t>
            </a:r>
            <a:r>
              <a:rPr lang="sl-SI" dirty="0" smtClean="0"/>
              <a:t> command work?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99849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Find all lines in the file names.txt starting with </a:t>
            </a:r>
            <a:r>
              <a:rPr lang="sl-SI" b="1" dirty="0" smtClean="0"/>
              <a:t>M</a:t>
            </a:r>
            <a:r>
              <a:rPr lang="sl-SI" dirty="0" smtClean="0"/>
              <a:t>.</a:t>
            </a:r>
          </a:p>
          <a:p>
            <a:endParaRPr lang="sl-SI" dirty="0"/>
          </a:p>
          <a:p>
            <a:r>
              <a:rPr lang="sl-SI" dirty="0" smtClean="0"/>
              <a:t>Find lines </a:t>
            </a:r>
            <a:r>
              <a:rPr lang="sl-SI" b="1" dirty="0" smtClean="0"/>
              <a:t>starting with</a:t>
            </a:r>
            <a:r>
              <a:rPr lang="sl-SI" b="1" dirty="0"/>
              <a:t> </a:t>
            </a:r>
            <a:r>
              <a:rPr lang="sl-SI" b="1" dirty="0" smtClean="0"/>
              <a:t>M and ending with a </a:t>
            </a:r>
            <a:r>
              <a:rPr lang="sl-SI" dirty="0" smtClean="0"/>
              <a:t>with any number of letters in between.</a:t>
            </a:r>
          </a:p>
          <a:p>
            <a:endParaRPr lang="sl-SI" b="1" dirty="0"/>
          </a:p>
          <a:p>
            <a:r>
              <a:rPr lang="sl-SI" dirty="0" smtClean="0"/>
              <a:t>Find lines ending with a.</a:t>
            </a:r>
          </a:p>
          <a:p>
            <a:endParaRPr lang="sl-SI" dirty="0"/>
          </a:p>
          <a:p>
            <a:r>
              <a:rPr lang="sl-SI" dirty="0" smtClean="0"/>
              <a:t>Lines ending with a and have at least three letters before the a.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5325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smtClean="0"/>
              <a:t>Lines ending with a and have exactly 4 letters.</a:t>
            </a:r>
          </a:p>
          <a:p>
            <a:endParaRPr lang="sl-SI" dirty="0"/>
          </a:p>
          <a:p>
            <a:r>
              <a:rPr lang="sl-SI" dirty="0" smtClean="0"/>
              <a:t>Lines which start with either M or L</a:t>
            </a:r>
          </a:p>
          <a:p>
            <a:endParaRPr lang="sl-SI" dirty="0"/>
          </a:p>
          <a:p>
            <a:r>
              <a:rPr lang="sl-SI" dirty="0" smtClean="0"/>
              <a:t>Write lola to the end of a file names.txt without using the editor.</a:t>
            </a:r>
          </a:p>
          <a:p>
            <a:endParaRPr lang="sl-SI" dirty="0"/>
          </a:p>
          <a:p>
            <a:r>
              <a:rPr lang="sl-SI" dirty="0" smtClean="0"/>
              <a:t>Write LOLA to the end of a file names.txt without an editor.</a:t>
            </a:r>
          </a:p>
          <a:p>
            <a:endParaRPr lang="sl-SI" dirty="0"/>
          </a:p>
          <a:p>
            <a:r>
              <a:rPr lang="sl-SI" dirty="0" smtClean="0"/>
              <a:t>Show the content of a file to the screen.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28017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Print out all lines containing name lola where every letter can be a small or a big letter.</a:t>
            </a:r>
          </a:p>
          <a:p>
            <a:endParaRPr lang="sl-SI" dirty="0"/>
          </a:p>
          <a:p>
            <a:r>
              <a:rPr lang="sl-SI" dirty="0" smtClean="0"/>
              <a:t>Lines starting with Marjan and have 0 or more letters after it.</a:t>
            </a:r>
          </a:p>
          <a:p>
            <a:endParaRPr lang="sl-SI" dirty="0"/>
          </a:p>
          <a:p>
            <a:r>
              <a:rPr lang="sl-SI" dirty="0" smtClean="0"/>
              <a:t>Lines starting with Marjan and have at least one letter after it.</a:t>
            </a:r>
          </a:p>
          <a:p>
            <a:endParaRPr lang="sl-SI" dirty="0"/>
          </a:p>
          <a:p>
            <a:r>
              <a:rPr lang="sl-SI" dirty="0" smtClean="0"/>
              <a:t>Lines starting with Marjan and have one or 0 letters after it.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7471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Print the detailed content of the directory bbb.txt.</a:t>
            </a:r>
          </a:p>
          <a:p>
            <a:endParaRPr lang="sl-SI" dirty="0"/>
          </a:p>
          <a:p>
            <a:r>
              <a:rPr lang="sl-SI" dirty="0" smtClean="0"/>
              <a:t>Print out detailed content of the directory bbb.txt where the results finish with .txt</a:t>
            </a:r>
          </a:p>
          <a:p>
            <a:endParaRPr lang="sl-SI" dirty="0"/>
          </a:p>
          <a:p>
            <a:r>
              <a:rPr lang="sl-SI" dirty="0" smtClean="0"/>
              <a:t>What does </a:t>
            </a:r>
            <a:r>
              <a:rPr lang="sl-SI" b="1" dirty="0" smtClean="0"/>
              <a:t>locate</a:t>
            </a:r>
            <a:r>
              <a:rPr lang="sl-SI" dirty="0" smtClean="0"/>
              <a:t> command do?</a:t>
            </a:r>
          </a:p>
          <a:p>
            <a:endParaRPr lang="sl-SI" dirty="0"/>
          </a:p>
          <a:p>
            <a:r>
              <a:rPr lang="sl-SI" dirty="0" smtClean="0"/>
              <a:t>Use locate command and regular expression to find all files finishing with .txt.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0521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Regular expressions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Regular expression, regex or regexp is a formal language theory, a sequence of characters that define a search pattern. </a:t>
            </a:r>
            <a:br>
              <a:rPr lang="sl-SI" dirty="0" smtClean="0"/>
            </a:br>
            <a:r>
              <a:rPr lang="sl-SI" dirty="0" smtClean="0"/>
              <a:t>This pattern is usually used by string searching algorithms for „find“ or „find and replace“ operations on strings.</a:t>
            </a:r>
            <a:br>
              <a:rPr lang="sl-SI" dirty="0" smtClean="0"/>
            </a:br>
            <a:r>
              <a:rPr lang="sl-SI" dirty="0" smtClean="0"/>
              <a:t>(source: Wikipedia)</a:t>
            </a:r>
          </a:p>
          <a:p>
            <a:endParaRPr lang="sl-SI" dirty="0"/>
          </a:p>
          <a:p>
            <a:r>
              <a:rPr lang="sl-SI" dirty="0" smtClean="0"/>
              <a:t>Different tools which use regex: Google Code Search (shut down in March 2013), grep, IDE code competition, Kate, ed, find, locate, vi, emacs, .NET, Java SDK, Exalead, etc.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2589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Basic concepts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Every sign represents itself </a:t>
            </a:r>
            <a:r>
              <a:rPr lang="sl-SI" b="1" dirty="0" smtClean="0"/>
              <a:t>except</a:t>
            </a:r>
            <a:r>
              <a:rPr lang="sl-SI" dirty="0" smtClean="0"/>
              <a:t> [\^$.|?*+(){}</a:t>
            </a:r>
          </a:p>
          <a:p>
            <a:r>
              <a:rPr lang="sl-SI" i="1" dirty="0" smtClean="0"/>
              <a:t>\</a:t>
            </a:r>
            <a:r>
              <a:rPr lang="sl-SI" dirty="0" smtClean="0"/>
              <a:t> followed by </a:t>
            </a:r>
            <a:r>
              <a:rPr lang="sl-SI" i="1" dirty="0" smtClean="0"/>
              <a:t>[\^$.|?*+(){} </a:t>
            </a:r>
            <a:r>
              <a:rPr lang="sl-SI" dirty="0" smtClean="0"/>
              <a:t>represents the followig sign</a:t>
            </a:r>
          </a:p>
          <a:p>
            <a:r>
              <a:rPr lang="sl-SI" i="1" dirty="0" smtClean="0"/>
              <a:t>[str] </a:t>
            </a:r>
            <a:r>
              <a:rPr lang="sl-SI" dirty="0" smtClean="0"/>
              <a:t>represents </a:t>
            </a:r>
            <a:r>
              <a:rPr lang="sl-SI" b="1" dirty="0" smtClean="0"/>
              <a:t>one</a:t>
            </a:r>
            <a:r>
              <a:rPr lang="sl-SI" dirty="0" smtClean="0"/>
              <a:t> sign from the set in the brackets: </a:t>
            </a:r>
            <a:r>
              <a:rPr lang="sl-SI" i="1" dirty="0" smtClean="0"/>
              <a:t>s</a:t>
            </a:r>
            <a:r>
              <a:rPr lang="sl-SI" dirty="0" smtClean="0"/>
              <a:t>, </a:t>
            </a:r>
            <a:r>
              <a:rPr lang="sl-SI" i="1" dirty="0" smtClean="0"/>
              <a:t>t</a:t>
            </a:r>
            <a:r>
              <a:rPr lang="sl-SI" dirty="0" smtClean="0"/>
              <a:t> or </a:t>
            </a:r>
            <a:r>
              <a:rPr lang="sl-SI" i="1" dirty="0" smtClean="0"/>
              <a:t>r</a:t>
            </a:r>
          </a:p>
          <a:p>
            <a:r>
              <a:rPr lang="sl-SI" i="1" dirty="0" smtClean="0"/>
              <a:t>[^str] </a:t>
            </a:r>
            <a:r>
              <a:rPr lang="sl-SI" dirty="0" smtClean="0"/>
              <a:t>represents negation of the set – sign which is </a:t>
            </a:r>
            <a:r>
              <a:rPr lang="sl-SI" b="1" dirty="0" smtClean="0"/>
              <a:t>not</a:t>
            </a:r>
            <a:r>
              <a:rPr lang="sl-SI" dirty="0" smtClean="0"/>
              <a:t> </a:t>
            </a:r>
            <a:r>
              <a:rPr lang="sl-SI" i="1" dirty="0" smtClean="0"/>
              <a:t>s</a:t>
            </a:r>
            <a:r>
              <a:rPr lang="sl-SI" dirty="0" smtClean="0"/>
              <a:t>, </a:t>
            </a:r>
            <a:r>
              <a:rPr lang="sl-SI" i="1" dirty="0" smtClean="0"/>
              <a:t>t</a:t>
            </a:r>
            <a:r>
              <a:rPr lang="sl-SI" dirty="0" smtClean="0"/>
              <a:t> or </a:t>
            </a:r>
            <a:r>
              <a:rPr lang="sl-SI" i="1" dirty="0" smtClean="0"/>
              <a:t>r</a:t>
            </a:r>
          </a:p>
          <a:p>
            <a:r>
              <a:rPr lang="sl-SI" i="1" dirty="0" smtClean="0"/>
              <a:t>-</a:t>
            </a:r>
            <a:r>
              <a:rPr lang="sl-SI" dirty="0" smtClean="0"/>
              <a:t> (except before or after [) represents a range: </a:t>
            </a:r>
            <a:r>
              <a:rPr lang="sl-SI" i="1" dirty="0" smtClean="0"/>
              <a:t>[a-zA-Z0-9] </a:t>
            </a:r>
            <a:r>
              <a:rPr lang="sl-SI" dirty="0" smtClean="0"/>
              <a:t>all numbers and charactes</a:t>
            </a:r>
          </a:p>
          <a:p>
            <a:r>
              <a:rPr lang="sl-SI" i="1" dirty="0" smtClean="0"/>
              <a:t>[-]</a:t>
            </a:r>
            <a:r>
              <a:rPr lang="sl-SI" dirty="0" smtClean="0"/>
              <a:t> represents a </a:t>
            </a:r>
            <a:r>
              <a:rPr lang="sl-SI" i="1" dirty="0" smtClean="0"/>
              <a:t>minus</a:t>
            </a:r>
          </a:p>
          <a:p>
            <a:r>
              <a:rPr lang="sl-SI" i="1" dirty="0" smtClean="0"/>
              <a:t>(str) </a:t>
            </a:r>
            <a:r>
              <a:rPr lang="sl-SI" dirty="0" smtClean="0"/>
              <a:t>represents a </a:t>
            </a:r>
            <a:r>
              <a:rPr lang="sl-SI" i="1" dirty="0" smtClean="0"/>
              <a:t>substring/subexpression</a:t>
            </a:r>
            <a:r>
              <a:rPr lang="sl-SI" dirty="0" smtClean="0"/>
              <a:t> which can be recalled later</a:t>
            </a:r>
          </a:p>
          <a:p>
            <a:r>
              <a:rPr lang="sl-SI" dirty="0" smtClean="0"/>
              <a:t>| represents </a:t>
            </a:r>
            <a:r>
              <a:rPr lang="sl-SI" i="1" dirty="0" smtClean="0"/>
              <a:t>a choice </a:t>
            </a:r>
            <a:r>
              <a:rPr lang="sl-SI" dirty="0" smtClean="0"/>
              <a:t>(also known as alternation or set union): </a:t>
            </a:r>
            <a:br>
              <a:rPr lang="sl-SI" dirty="0" smtClean="0"/>
            </a:br>
            <a:r>
              <a:rPr lang="sl-SI" i="1" dirty="0" smtClean="0"/>
              <a:t>a|b</a:t>
            </a:r>
            <a:r>
              <a:rPr lang="sl-SI" dirty="0" smtClean="0"/>
              <a:t> means </a:t>
            </a:r>
            <a:r>
              <a:rPr lang="sl-SI" i="1" dirty="0" smtClean="0"/>
              <a:t>a or b</a:t>
            </a:r>
            <a:r>
              <a:rPr lang="sl-SI" dirty="0" smtClean="0"/>
              <a:t>; </a:t>
            </a:r>
            <a:r>
              <a:rPr lang="sl-SI" i="1" dirty="0" smtClean="0"/>
              <a:t>a(b|c)d</a:t>
            </a:r>
            <a:r>
              <a:rPr lang="sl-SI" dirty="0" smtClean="0"/>
              <a:t> means </a:t>
            </a:r>
            <a:r>
              <a:rPr lang="sl-SI" i="1" dirty="0" smtClean="0"/>
              <a:t>abd or acd</a:t>
            </a:r>
          </a:p>
        </p:txBody>
      </p:sp>
    </p:spTree>
    <p:extLst>
      <p:ext uri="{BB962C8B-B14F-4D97-AF65-F5344CB8AC3E}">
        <p14:creationId xmlns:p14="http://schemas.microsoft.com/office/powerpoint/2010/main" val="21682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Basic concepts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i="1" dirty="0" smtClean="0"/>
              <a:t>. </a:t>
            </a:r>
            <a:r>
              <a:rPr lang="sl-SI" dirty="0" smtClean="0"/>
              <a:t>matches </a:t>
            </a:r>
            <a:r>
              <a:rPr lang="sl-SI" i="1" dirty="0" smtClean="0"/>
              <a:t>any single character </a:t>
            </a:r>
            <a:r>
              <a:rPr lang="sl-SI" dirty="0" smtClean="0"/>
              <a:t>(except space or new line):</a:t>
            </a:r>
            <a:br>
              <a:rPr lang="sl-SI" dirty="0" smtClean="0"/>
            </a:br>
            <a:r>
              <a:rPr lang="sl-SI" dirty="0" smtClean="0"/>
              <a:t> </a:t>
            </a:r>
            <a:r>
              <a:rPr lang="sl-SI" i="1" dirty="0" smtClean="0"/>
              <a:t>a.cd</a:t>
            </a:r>
            <a:r>
              <a:rPr lang="sl-SI" dirty="0" smtClean="0"/>
              <a:t> can be </a:t>
            </a:r>
            <a:r>
              <a:rPr lang="sl-SI" i="1" dirty="0" smtClean="0"/>
              <a:t>abcd, aXcd,...</a:t>
            </a:r>
          </a:p>
          <a:p>
            <a:r>
              <a:rPr lang="sl-SI" i="1" dirty="0" smtClean="0"/>
              <a:t>[.]</a:t>
            </a:r>
            <a:r>
              <a:rPr lang="sl-SI" dirty="0" smtClean="0"/>
              <a:t> represents a </a:t>
            </a:r>
            <a:r>
              <a:rPr lang="sl-SI" i="1" dirty="0" smtClean="0"/>
              <a:t>fullstop</a:t>
            </a:r>
          </a:p>
          <a:p>
            <a:r>
              <a:rPr lang="sl-SI" i="1" dirty="0" smtClean="0"/>
              <a:t>*</a:t>
            </a:r>
            <a:r>
              <a:rPr lang="sl-SI" dirty="0" smtClean="0"/>
              <a:t> after a sign means </a:t>
            </a:r>
            <a:r>
              <a:rPr lang="sl-SI" b="1" dirty="0" smtClean="0"/>
              <a:t>zero or more </a:t>
            </a:r>
            <a:r>
              <a:rPr lang="sl-SI" dirty="0" smtClean="0"/>
              <a:t>repretitions of the sign:</a:t>
            </a:r>
            <a:br>
              <a:rPr lang="sl-SI" dirty="0" smtClean="0"/>
            </a:br>
            <a:r>
              <a:rPr lang="sl-SI" i="1" dirty="0" smtClean="0"/>
              <a:t>ab*c</a:t>
            </a:r>
            <a:r>
              <a:rPr lang="sl-SI" dirty="0" smtClean="0"/>
              <a:t> can be: </a:t>
            </a:r>
            <a:r>
              <a:rPr lang="sl-SI" i="1" dirty="0" smtClean="0"/>
              <a:t>ac, abc, abbc,...</a:t>
            </a:r>
            <a:br>
              <a:rPr lang="sl-SI" i="1" dirty="0" smtClean="0"/>
            </a:br>
            <a:r>
              <a:rPr lang="sl-SI" i="1" dirty="0" smtClean="0"/>
              <a:t>a(bb)*c </a:t>
            </a:r>
            <a:r>
              <a:rPr lang="sl-SI" dirty="0" smtClean="0"/>
              <a:t>can be: </a:t>
            </a:r>
            <a:r>
              <a:rPr lang="sl-SI" i="1" dirty="0" smtClean="0"/>
              <a:t>ac, abbc, abbbbc,...</a:t>
            </a:r>
            <a:br>
              <a:rPr lang="sl-SI" i="1" dirty="0" smtClean="0"/>
            </a:br>
            <a:r>
              <a:rPr lang="sl-SI" i="1" dirty="0" smtClean="0"/>
              <a:t>[xyz]* </a:t>
            </a:r>
            <a:r>
              <a:rPr lang="sl-SI" dirty="0" smtClean="0"/>
              <a:t>can be </a:t>
            </a:r>
            <a:r>
              <a:rPr lang="sl-SI" i="1" dirty="0" smtClean="0"/>
              <a:t>‘‘, x, y, zx, zyx,...</a:t>
            </a:r>
          </a:p>
          <a:p>
            <a:r>
              <a:rPr lang="sl-SI" i="1" dirty="0" smtClean="0"/>
              <a:t>+</a:t>
            </a:r>
            <a:r>
              <a:rPr lang="sl-SI" dirty="0" smtClean="0"/>
              <a:t> after a sign means </a:t>
            </a:r>
            <a:r>
              <a:rPr lang="sl-SI" b="1" dirty="0" smtClean="0"/>
              <a:t>one or more </a:t>
            </a:r>
            <a:r>
              <a:rPr lang="sl-SI" dirty="0" smtClean="0"/>
              <a:t>repetitions of the sign:</a:t>
            </a:r>
            <a:br>
              <a:rPr lang="sl-SI" dirty="0" smtClean="0"/>
            </a:br>
            <a:r>
              <a:rPr lang="sl-SI" i="1" dirty="0" smtClean="0"/>
              <a:t>ab+c</a:t>
            </a:r>
            <a:r>
              <a:rPr lang="sl-SI" dirty="0" smtClean="0"/>
              <a:t> can be: </a:t>
            </a:r>
            <a:r>
              <a:rPr lang="sl-SI" i="1" dirty="0" smtClean="0"/>
              <a:t>abc, abbc,...</a:t>
            </a:r>
          </a:p>
          <a:p>
            <a:r>
              <a:rPr lang="sl-SI" i="1" dirty="0" smtClean="0"/>
              <a:t>[xyz]+</a:t>
            </a:r>
            <a:r>
              <a:rPr lang="sl-SI" dirty="0" smtClean="0"/>
              <a:t> can be: </a:t>
            </a:r>
            <a:r>
              <a:rPr lang="sl-SI" i="1" dirty="0" smtClean="0"/>
              <a:t>x, y, zx, zyx,...</a:t>
            </a:r>
          </a:p>
          <a:p>
            <a:r>
              <a:rPr lang="sl-SI" i="1" dirty="0" smtClean="0"/>
              <a:t>?</a:t>
            </a:r>
            <a:r>
              <a:rPr lang="sl-SI" dirty="0" smtClean="0"/>
              <a:t> means previous sign (string) can be present or not: </a:t>
            </a:r>
            <a:r>
              <a:rPr lang="sl-SI" i="1" dirty="0" smtClean="0"/>
              <a:t>ab?c</a:t>
            </a:r>
            <a:r>
              <a:rPr lang="sl-SI" dirty="0" smtClean="0"/>
              <a:t> can be </a:t>
            </a:r>
            <a:r>
              <a:rPr lang="sl-SI" i="1" dirty="0" smtClean="0"/>
              <a:t>ac or abc</a:t>
            </a:r>
          </a:p>
        </p:txBody>
      </p:sp>
    </p:spTree>
    <p:extLst>
      <p:ext uri="{BB962C8B-B14F-4D97-AF65-F5344CB8AC3E}">
        <p14:creationId xmlns:p14="http://schemas.microsoft.com/office/powerpoint/2010/main" val="157817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Basic concepts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i="1" dirty="0" smtClean="0"/>
              <a:t>{} </a:t>
            </a:r>
            <a:r>
              <a:rPr lang="sl-SI" dirty="0" smtClean="0"/>
              <a:t>limiting the number of repetitions of a previous sign (subset)</a:t>
            </a:r>
            <a:br>
              <a:rPr lang="sl-SI" dirty="0" smtClean="0"/>
            </a:br>
            <a:r>
              <a:rPr lang="sl-SI" i="1" dirty="0" smtClean="0"/>
              <a:t>{n}</a:t>
            </a:r>
            <a:r>
              <a:rPr lang="sl-SI" dirty="0" smtClean="0"/>
              <a:t> repetition of a previous sign </a:t>
            </a:r>
            <a:r>
              <a:rPr lang="sl-SI" i="1" dirty="0" smtClean="0"/>
              <a:t>exactly</a:t>
            </a:r>
            <a:r>
              <a:rPr lang="sl-SI" dirty="0" smtClean="0"/>
              <a:t> </a:t>
            </a:r>
            <a:r>
              <a:rPr lang="sl-SI" i="1" dirty="0" smtClean="0"/>
              <a:t>n-times</a:t>
            </a:r>
            <a:r>
              <a:rPr lang="sl-SI" dirty="0" smtClean="0"/>
              <a:t>: </a:t>
            </a:r>
            <a:r>
              <a:rPr lang="sl-SI" i="1" dirty="0" smtClean="0"/>
              <a:t>a{3}</a:t>
            </a:r>
            <a:r>
              <a:rPr lang="sl-SI" dirty="0" smtClean="0"/>
              <a:t> means </a:t>
            </a:r>
            <a:r>
              <a:rPr lang="sl-SI" i="1" dirty="0" smtClean="0"/>
              <a:t>aaa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i="1" dirty="0" smtClean="0"/>
              <a:t>{n,m} </a:t>
            </a:r>
            <a:r>
              <a:rPr lang="sl-SI" dirty="0" smtClean="0"/>
              <a:t>repetition of a previous sign </a:t>
            </a:r>
            <a:r>
              <a:rPr lang="sl-SI" i="1" dirty="0" smtClean="0"/>
              <a:t>at least n-times and at most m-times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i="1" dirty="0" smtClean="0"/>
              <a:t>{n,} </a:t>
            </a:r>
            <a:r>
              <a:rPr lang="sl-SI" dirty="0" smtClean="0"/>
              <a:t>repetition of a previous sign </a:t>
            </a:r>
            <a:r>
              <a:rPr lang="sl-SI" i="1" dirty="0" smtClean="0"/>
              <a:t>at least n-times</a:t>
            </a:r>
          </a:p>
          <a:p>
            <a:r>
              <a:rPr lang="sl-SI" i="1" dirty="0" smtClean="0"/>
              <a:t>^</a:t>
            </a:r>
            <a:r>
              <a:rPr lang="sl-SI" dirty="0" smtClean="0"/>
              <a:t> represents </a:t>
            </a:r>
            <a:r>
              <a:rPr lang="sl-SI" b="1" dirty="0" smtClean="0"/>
              <a:t>start</a:t>
            </a:r>
            <a:r>
              <a:rPr lang="sl-SI" dirty="0" smtClean="0"/>
              <a:t> of a string</a:t>
            </a:r>
          </a:p>
          <a:p>
            <a:r>
              <a:rPr lang="sl-SI" i="1" dirty="0" smtClean="0"/>
              <a:t>$</a:t>
            </a:r>
            <a:r>
              <a:rPr lang="sl-SI" dirty="0" smtClean="0"/>
              <a:t> represents </a:t>
            </a:r>
            <a:r>
              <a:rPr lang="sl-SI" b="1" dirty="0" smtClean="0"/>
              <a:t>end</a:t>
            </a:r>
            <a:r>
              <a:rPr lang="sl-SI" dirty="0" smtClean="0"/>
              <a:t> of the string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387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Abbreviations</a:t>
            </a:r>
            <a:endParaRPr lang="sl-SI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656339"/>
              </p:ext>
            </p:extLst>
          </p:nvPr>
        </p:nvGraphicFramePr>
        <p:xfrm>
          <a:off x="838200" y="1440140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706">
                  <a:extLst>
                    <a:ext uri="{9D8B030D-6E8A-4147-A177-3AD203B41FA5}">
                      <a16:colId xmlns:a16="http://schemas.microsoft.com/office/drawing/2014/main" val="993696176"/>
                    </a:ext>
                  </a:extLst>
                </a:gridCol>
                <a:gridCol w="3639670">
                  <a:extLst>
                    <a:ext uri="{9D8B030D-6E8A-4147-A177-3AD203B41FA5}">
                      <a16:colId xmlns:a16="http://schemas.microsoft.com/office/drawing/2014/main" val="1864100872"/>
                    </a:ext>
                  </a:extLst>
                </a:gridCol>
                <a:gridCol w="5150224">
                  <a:extLst>
                    <a:ext uri="{9D8B030D-6E8A-4147-A177-3AD203B41FA5}">
                      <a16:colId xmlns:a16="http://schemas.microsoft.com/office/drawing/2014/main" val="61310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POSIX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ASCII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Meaning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02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[:upper:]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[A-Z]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Uppercase letters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55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[:lower:]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[a-z]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Lowercase</a:t>
                      </a:r>
                      <a:r>
                        <a:rPr lang="sl-SI" baseline="0" dirty="0" smtClean="0"/>
                        <a:t> letters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56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[:alpha:]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[A-Za-z]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Alphabetic characters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[:alnum:]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[A-Za-z0-9]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Alphanumeric</a:t>
                      </a:r>
                      <a:r>
                        <a:rPr lang="sl-SI" baseline="0" dirty="0" smtClean="0"/>
                        <a:t> characters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[:digit:]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Digits 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1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[:xdigit:]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[A-Fa-f0-9]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Hexadecimal</a:t>
                      </a:r>
                      <a:r>
                        <a:rPr lang="sl-SI" baseline="0" dirty="0" smtClean="0"/>
                        <a:t> characters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3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[:punct:]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[][!"#$%&amp;'()*+,./:;&lt;=&gt;?@\^_`{|}~-]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Punctuation</a:t>
                      </a:r>
                      <a:r>
                        <a:rPr lang="sl-SI" baseline="0" dirty="0" smtClean="0"/>
                        <a:t> characters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5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[:blank:]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[  [[\t]]]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Space and tab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6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[:space:]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[  \t\r\n\v\f]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Whitespace characters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18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[:cntrl:]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[\x00-\x1F\x7F]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Control characters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[:graph:]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[\x21-\x7E]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Visible characters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[:print:]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[\x20-\x7E]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Visible characters and the space character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52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Example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2259"/>
            <a:ext cx="10515600" cy="4464704"/>
          </a:xfrm>
        </p:spPr>
        <p:txBody>
          <a:bodyPr>
            <a:normAutofit fontScale="92500" lnSpcReduction="10000"/>
          </a:bodyPr>
          <a:lstStyle/>
          <a:p>
            <a:r>
              <a:rPr lang="sl-SI" i="1" dirty="0" smtClean="0"/>
              <a:t>(a</a:t>
            </a:r>
            <a:r>
              <a:rPr lang="sl-SI" dirty="0" smtClean="0"/>
              <a:t>|</a:t>
            </a:r>
            <a:r>
              <a:rPr lang="sl-SI" i="1" dirty="0" smtClean="0"/>
              <a:t>b)*ccc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represents strings which can start with </a:t>
            </a:r>
            <a:r>
              <a:rPr lang="sl-SI" b="1" i="1" dirty="0" smtClean="0"/>
              <a:t>any number of</a:t>
            </a:r>
            <a:r>
              <a:rPr lang="sl-SI" b="1" dirty="0" smtClean="0"/>
              <a:t> </a:t>
            </a:r>
            <a:r>
              <a:rPr lang="sl-SI" dirty="0" smtClean="0"/>
              <a:t>repetitions of a letter </a:t>
            </a:r>
            <a:r>
              <a:rPr lang="sl-SI" b="1" i="1" dirty="0" smtClean="0"/>
              <a:t>a</a:t>
            </a:r>
            <a:r>
              <a:rPr lang="sl-SI" dirty="0" smtClean="0"/>
              <a:t> and </a:t>
            </a:r>
            <a:r>
              <a:rPr lang="sl-SI" b="1" i="1" dirty="0" smtClean="0"/>
              <a:t>any number of </a:t>
            </a:r>
            <a:r>
              <a:rPr lang="sl-SI" dirty="0" smtClean="0"/>
              <a:t>repetitions of a letter </a:t>
            </a:r>
            <a:r>
              <a:rPr lang="sl-SI" b="1" i="1" dirty="0" smtClean="0"/>
              <a:t>b</a:t>
            </a:r>
            <a:r>
              <a:rPr lang="sl-SI" dirty="0" smtClean="0"/>
              <a:t> and end with </a:t>
            </a:r>
            <a:r>
              <a:rPr lang="sl-SI" b="1" i="1" dirty="0" smtClean="0"/>
              <a:t>three repetitions of</a:t>
            </a:r>
            <a:r>
              <a:rPr lang="sl-SI" dirty="0" smtClean="0"/>
              <a:t> a letter</a:t>
            </a:r>
            <a:r>
              <a:rPr lang="sl-SI" b="1" dirty="0" smtClean="0"/>
              <a:t> </a:t>
            </a:r>
            <a:r>
              <a:rPr lang="sl-SI" b="1" i="1" dirty="0" smtClean="0"/>
              <a:t>c</a:t>
            </a:r>
            <a:r>
              <a:rPr lang="sl-SI" dirty="0" smtClean="0"/>
              <a:t>.</a:t>
            </a:r>
          </a:p>
          <a:p>
            <a:pPr marL="0" indent="0">
              <a:buNone/>
            </a:pPr>
            <a:endParaRPr lang="sl-SI" sz="500" dirty="0" smtClean="0"/>
          </a:p>
          <a:p>
            <a:pPr lvl="1"/>
            <a:r>
              <a:rPr lang="sl-SI" dirty="0" smtClean="0"/>
              <a:t>Sign </a:t>
            </a:r>
            <a:r>
              <a:rPr lang="sl-SI" b="1" dirty="0" smtClean="0"/>
              <a:t>| </a:t>
            </a:r>
            <a:r>
              <a:rPr lang="sl-SI" dirty="0" smtClean="0"/>
              <a:t>separates alternatives: </a:t>
            </a:r>
            <a:r>
              <a:rPr lang="sl-SI" i="1" dirty="0" smtClean="0"/>
              <a:t>a</a:t>
            </a:r>
            <a:r>
              <a:rPr lang="sl-SI" dirty="0" smtClean="0"/>
              <a:t>|</a:t>
            </a:r>
            <a:r>
              <a:rPr lang="sl-SI" i="1" dirty="0" smtClean="0"/>
              <a:t>b</a:t>
            </a:r>
            <a:r>
              <a:rPr lang="sl-SI" dirty="0" smtClean="0"/>
              <a:t> means </a:t>
            </a:r>
            <a:r>
              <a:rPr lang="sl-SI" i="1" dirty="0" smtClean="0"/>
              <a:t>„a</a:t>
            </a:r>
            <a:r>
              <a:rPr lang="sl-SI" dirty="0" smtClean="0"/>
              <a:t> or </a:t>
            </a:r>
            <a:r>
              <a:rPr lang="sl-SI" i="1" dirty="0" smtClean="0"/>
              <a:t>b“</a:t>
            </a:r>
          </a:p>
          <a:p>
            <a:pPr lvl="1"/>
            <a:r>
              <a:rPr lang="sl-SI" dirty="0" smtClean="0"/>
              <a:t>Sign </a:t>
            </a:r>
            <a:r>
              <a:rPr lang="sl-SI" b="1" i="1" dirty="0" smtClean="0"/>
              <a:t>*</a:t>
            </a:r>
            <a:r>
              <a:rPr lang="sl-SI" dirty="0" smtClean="0"/>
              <a:t> means </a:t>
            </a:r>
            <a:r>
              <a:rPr lang="sl-SI" b="1" i="1" dirty="0" smtClean="0"/>
              <a:t>zero or more</a:t>
            </a:r>
            <a:r>
              <a:rPr lang="sl-SI" dirty="0" smtClean="0"/>
              <a:t> repetitions of the expression before the sign:</a:t>
            </a:r>
            <a:br>
              <a:rPr lang="sl-SI" dirty="0" smtClean="0"/>
            </a:br>
            <a:r>
              <a:rPr lang="sl-SI" i="1" dirty="0" smtClean="0"/>
              <a:t>(a</a:t>
            </a:r>
            <a:r>
              <a:rPr lang="sl-SI" dirty="0" smtClean="0"/>
              <a:t>|</a:t>
            </a:r>
            <a:r>
              <a:rPr lang="sl-SI" i="1" dirty="0" smtClean="0"/>
              <a:t>b)* </a:t>
            </a:r>
            <a:r>
              <a:rPr lang="sl-SI" dirty="0" smtClean="0"/>
              <a:t>means „any number of repetitions of </a:t>
            </a:r>
            <a:r>
              <a:rPr lang="sl-SI" i="1" dirty="0" smtClean="0"/>
              <a:t>a</a:t>
            </a:r>
            <a:r>
              <a:rPr lang="sl-SI" dirty="0" smtClean="0"/>
              <a:t> or </a:t>
            </a:r>
            <a:r>
              <a:rPr lang="sl-SI" i="1" dirty="0" smtClean="0"/>
              <a:t>b</a:t>
            </a:r>
            <a:r>
              <a:rPr lang="sl-SI" dirty="0" smtClean="0"/>
              <a:t>“</a:t>
            </a:r>
          </a:p>
          <a:p>
            <a:pPr lvl="1"/>
            <a:r>
              <a:rPr lang="sl-SI" dirty="0" smtClean="0"/>
              <a:t>(</a:t>
            </a:r>
            <a:r>
              <a:rPr lang="sl-SI" i="1" dirty="0" smtClean="0"/>
              <a:t>subset</a:t>
            </a:r>
            <a:r>
              <a:rPr lang="sl-SI" dirty="0" smtClean="0"/>
              <a:t>): brackets are used to limit the subset</a:t>
            </a:r>
          </a:p>
          <a:p>
            <a:pPr lvl="1"/>
            <a:r>
              <a:rPr lang="sl-SI" dirty="0" smtClean="0"/>
              <a:t>At the end there are 3 repetitions of a letter </a:t>
            </a:r>
            <a:r>
              <a:rPr lang="sl-SI" i="1" dirty="0" smtClean="0"/>
              <a:t>c</a:t>
            </a:r>
            <a:endParaRPr lang="sl-SI" dirty="0" smtClean="0"/>
          </a:p>
          <a:p>
            <a:pPr marL="457200" lvl="1" indent="0">
              <a:buNone/>
            </a:pPr>
            <a:endParaRPr lang="sl-SI" dirty="0"/>
          </a:p>
          <a:p>
            <a:pPr marL="457200" lvl="1" indent="0">
              <a:buNone/>
            </a:pPr>
            <a:r>
              <a:rPr lang="sl-SI" dirty="0"/>
              <a:t>c</a:t>
            </a:r>
            <a:r>
              <a:rPr lang="sl-SI" dirty="0" smtClean="0"/>
              <a:t>cc				cccccc 	(wrong!)		</a:t>
            </a:r>
            <a:r>
              <a:rPr lang="sl-SI" dirty="0" smtClean="0"/>
              <a:t>bbbbaccc</a:t>
            </a:r>
            <a:endParaRPr lang="sl-SI" dirty="0" smtClean="0"/>
          </a:p>
          <a:p>
            <a:pPr marL="457200" lvl="1" indent="0">
              <a:buNone/>
            </a:pPr>
            <a:r>
              <a:rPr lang="sl-SI" dirty="0"/>
              <a:t>a</a:t>
            </a:r>
            <a:r>
              <a:rPr lang="sl-SI" dirty="0" smtClean="0"/>
              <a:t>babaaccc			cccaababa   (wrong!)		</a:t>
            </a:r>
            <a:r>
              <a:rPr lang="sl-SI" dirty="0" smtClean="0"/>
              <a:t>acccc</a:t>
            </a:r>
          </a:p>
        </p:txBody>
      </p:sp>
    </p:spTree>
    <p:extLst>
      <p:ext uri="{BB962C8B-B14F-4D97-AF65-F5344CB8AC3E}">
        <p14:creationId xmlns:p14="http://schemas.microsoft.com/office/powerpoint/2010/main" val="192522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Example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1034"/>
          </a:xfrm>
        </p:spPr>
        <p:txBody>
          <a:bodyPr>
            <a:normAutofit fontScale="92500" lnSpcReduction="10000"/>
          </a:bodyPr>
          <a:lstStyle/>
          <a:p>
            <a:r>
              <a:rPr lang="sl-SI" dirty="0" smtClean="0"/>
              <a:t>(Luis Fonsi)|(luis fonsi)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Luis Fonsi</a:t>
            </a:r>
            <a:br>
              <a:rPr lang="sl-SI" dirty="0" smtClean="0"/>
            </a:br>
            <a:r>
              <a:rPr lang="sl-SI" dirty="0" smtClean="0"/>
              <a:t>luis fonsi</a:t>
            </a:r>
          </a:p>
          <a:p>
            <a:r>
              <a:rPr lang="sl-SI" dirty="0" smtClean="0"/>
              <a:t>(L|l)uis (F|f)onsi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Luis Fonsi</a:t>
            </a:r>
            <a:br>
              <a:rPr lang="sl-SI" dirty="0" smtClean="0"/>
            </a:br>
            <a:r>
              <a:rPr lang="sl-SI" dirty="0" smtClean="0"/>
              <a:t>Luis fonsi</a:t>
            </a:r>
            <a:br>
              <a:rPr lang="sl-SI" dirty="0" smtClean="0"/>
            </a:br>
            <a:r>
              <a:rPr lang="sl-SI" dirty="0" smtClean="0"/>
              <a:t>luis Fonsi</a:t>
            </a:r>
            <a:br>
              <a:rPr lang="sl-SI" dirty="0" smtClean="0"/>
            </a:br>
            <a:r>
              <a:rPr lang="sl-SI" dirty="0" smtClean="0"/>
              <a:t>luis fonsi</a:t>
            </a:r>
          </a:p>
          <a:p>
            <a:r>
              <a:rPr lang="sl-SI" dirty="0" smtClean="0"/>
              <a:t>(a*)b(a*)</a:t>
            </a:r>
            <a:r>
              <a:rPr lang="sl-SI" dirty="0" smtClean="0"/>
              <a:t>b(a*)b(a*)</a:t>
            </a:r>
            <a:r>
              <a:rPr lang="sl-SI" dirty="0"/>
              <a:t/>
            </a:r>
            <a:br>
              <a:rPr lang="sl-SI" dirty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All strings of </a:t>
            </a:r>
            <a:r>
              <a:rPr lang="sl-SI" i="1" dirty="0" smtClean="0"/>
              <a:t>a</a:t>
            </a:r>
            <a:r>
              <a:rPr lang="sl-SI" dirty="0" smtClean="0"/>
              <a:t>-s and </a:t>
            </a:r>
            <a:r>
              <a:rPr lang="sl-SI" i="1" dirty="0" smtClean="0"/>
              <a:t>b</a:t>
            </a:r>
            <a:r>
              <a:rPr lang="sl-SI" dirty="0" smtClean="0"/>
              <a:t>-s where </a:t>
            </a:r>
            <a:r>
              <a:rPr lang="sl-SI" i="1" dirty="0" smtClean="0"/>
              <a:t>b</a:t>
            </a:r>
            <a:r>
              <a:rPr lang="sl-SI" dirty="0" smtClean="0"/>
              <a:t> is repeted exactly three times</a:t>
            </a:r>
            <a:endParaRPr lang="sl-SI" i="1" dirty="0" smtClean="0"/>
          </a:p>
        </p:txBody>
      </p:sp>
    </p:spTree>
    <p:extLst>
      <p:ext uri="{BB962C8B-B14F-4D97-AF65-F5344CB8AC3E}">
        <p14:creationId xmlns:p14="http://schemas.microsoft.com/office/powerpoint/2010/main" val="282319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Example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smtClean="0"/>
              <a:t>0|((1|2|3|4|5|6|7|8|9)(0|1|2|3|4|5|6|7|8|9)*)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String 0 and all strings of digits which don‘t start with 0.</a:t>
            </a:r>
          </a:p>
          <a:p>
            <a:r>
              <a:rPr lang="sl-SI" dirty="0" smtClean="0"/>
              <a:t>0|([1-9][0-9]*)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String 0 and all strings of digits which don‘t start with 0.</a:t>
            </a:r>
          </a:p>
          <a:p>
            <a:r>
              <a:rPr lang="sl-SI" dirty="0" smtClean="0"/>
              <a:t>[A-Z][a-z]*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All strings of letters which start with a capital letter.</a:t>
            </a:r>
          </a:p>
          <a:p>
            <a:r>
              <a:rPr lang="sl-SI" dirty="0" smtClean="0"/>
              <a:t>[A-Da-z]*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Strings which contain letters A, B, C and D and small letters, example:</a:t>
            </a:r>
            <a:br>
              <a:rPr lang="sl-SI" dirty="0" smtClean="0"/>
            </a:br>
            <a:r>
              <a:rPr lang="sl-SI" dirty="0" smtClean="0"/>
              <a:t>aaaBfdCDsdfsdAzz.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5000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595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Regular expressions</vt:lpstr>
      <vt:lpstr>Regular expressions</vt:lpstr>
      <vt:lpstr>Basic concepts</vt:lpstr>
      <vt:lpstr>Basic concepts</vt:lpstr>
      <vt:lpstr>Basic concepts</vt:lpstr>
      <vt:lpstr>Abbreviations</vt:lpstr>
      <vt:lpstr>Example</vt:lpstr>
      <vt:lpstr>Example</vt:lpstr>
      <vt:lpstr>Example</vt:lpstr>
      <vt:lpstr>Exercise</vt:lpstr>
      <vt:lpstr>Exercise</vt:lpstr>
      <vt:lpstr>Exercise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Vida</dc:creator>
  <cp:lastModifiedBy>Vida</cp:lastModifiedBy>
  <cp:revision>13</cp:revision>
  <dcterms:created xsi:type="dcterms:W3CDTF">2017-10-09T18:22:10Z</dcterms:created>
  <dcterms:modified xsi:type="dcterms:W3CDTF">2017-10-09T20:22:12Z</dcterms:modified>
</cp:coreProperties>
</file>