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001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776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032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2435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9394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7902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010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9441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239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7555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8720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69E8-9666-4FE8-A774-18E22D30BB93}" type="datetimeFigureOut">
              <a:rPr lang="sl-SI" smtClean="0"/>
              <a:t>10. 10. 2017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88A9-6D1A-454A-9111-1C48F4EA882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51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More linux commands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3270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Network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ifconfig, iwconfig: data and setting of the data on network cards</a:t>
            </a:r>
          </a:p>
          <a:p>
            <a:r>
              <a:rPr lang="sl-SI" dirty="0" smtClean="0"/>
              <a:t>route: printing, adding and deleting of data from routing table</a:t>
            </a:r>
          </a:p>
          <a:p>
            <a:r>
              <a:rPr lang="sl-SI" dirty="0" smtClean="0"/>
              <a:t>hostname:printing and setting the name of the computer</a:t>
            </a:r>
          </a:p>
          <a:p>
            <a:r>
              <a:rPr lang="sl-SI" dirty="0" smtClean="0"/>
              <a:t>/etc/resolv.conf: listed domain servers (each in it‘s own line)</a:t>
            </a:r>
          </a:p>
          <a:p>
            <a:endParaRPr lang="sl-SI" dirty="0"/>
          </a:p>
          <a:p>
            <a:pPr marL="0" indent="0">
              <a:buNone/>
            </a:pPr>
            <a:r>
              <a:rPr lang="sl-SI" smtClean="0"/>
              <a:t>--------------</a:t>
            </a:r>
            <a:endParaRPr lang="sl-SI" dirty="0" smtClean="0"/>
          </a:p>
          <a:p>
            <a:r>
              <a:rPr lang="sl-SI" dirty="0" smtClean="0"/>
              <a:t>mount, unmount: connecting and disconnecting a device</a:t>
            </a:r>
          </a:p>
          <a:p>
            <a:r>
              <a:rPr lang="sl-SI" dirty="0" smtClean="0"/>
              <a:t>shutdown, (halt, reboot): shutting down the computer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71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Search and sort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find</a:t>
            </a:r>
            <a:br>
              <a:rPr lang="sl-SI" dirty="0" smtClean="0"/>
            </a:br>
            <a:r>
              <a:rPr lang="sl-SI" dirty="0" smtClean="0"/>
              <a:t>search for files in a directory hierarchy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First define a directory from where on we are searching. The search is performed recursively.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If searching by a </a:t>
            </a:r>
            <a:r>
              <a:rPr lang="sl-SI" b="1" dirty="0" smtClean="0"/>
              <a:t>name</a:t>
            </a:r>
            <a:r>
              <a:rPr lang="sl-SI" dirty="0" smtClean="0"/>
              <a:t>, use switch </a:t>
            </a:r>
            <a:r>
              <a:rPr lang="sl-SI" i="1" dirty="0" smtClean="0"/>
              <a:t>–name</a:t>
            </a:r>
            <a:r>
              <a:rPr lang="sl-SI" dirty="0"/>
              <a:t>.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If searching by a </a:t>
            </a:r>
            <a:r>
              <a:rPr lang="sl-SI" b="1" dirty="0" smtClean="0"/>
              <a:t>type</a:t>
            </a:r>
            <a:r>
              <a:rPr lang="sl-SI" dirty="0" smtClean="0"/>
              <a:t>, use switch </a:t>
            </a:r>
            <a:r>
              <a:rPr lang="sl-SI" i="1" dirty="0" smtClean="0"/>
              <a:t>–type</a:t>
            </a:r>
            <a:r>
              <a:rPr lang="sl-SI" dirty="0" smtClean="0"/>
              <a:t>.</a:t>
            </a:r>
            <a:r>
              <a:rPr lang="sl-SI" dirty="0"/>
              <a:t/>
            </a:r>
            <a:br>
              <a:rPr lang="sl-SI" dirty="0"/>
            </a:br>
            <a:r>
              <a:rPr lang="sl-SI" dirty="0" smtClean="0"/>
              <a:t>If searching by a </a:t>
            </a:r>
            <a:r>
              <a:rPr lang="sl-SI" b="1" dirty="0" smtClean="0"/>
              <a:t>time change</a:t>
            </a:r>
            <a:r>
              <a:rPr lang="sl-SI" dirty="0" smtClean="0"/>
              <a:t>, use switch </a:t>
            </a:r>
            <a:r>
              <a:rPr lang="sl-SI" i="1" dirty="0" smtClean="0"/>
              <a:t>–mtime, -ctime, -atime,</a:t>
            </a:r>
            <a:br>
              <a:rPr lang="sl-SI" i="1" dirty="0" smtClean="0"/>
            </a:br>
            <a:r>
              <a:rPr lang="sl-SI" i="1" dirty="0" smtClean="0"/>
              <a:t>-mmin, -cmin, -amin </a:t>
            </a:r>
            <a:r>
              <a:rPr lang="sl-SI" dirty="0" smtClean="0"/>
              <a:t>(and add time you are interested in)</a:t>
            </a:r>
            <a:br>
              <a:rPr lang="sl-SI" dirty="0" smtClean="0"/>
            </a:br>
            <a:r>
              <a:rPr lang="sl-SI" sz="2000" dirty="0" smtClean="0"/>
              <a:t>(m – modified, c – changed, a – accessed;   time is set in days and min in minutes)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13551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Search and sort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locate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Locate command performs search in a database which is generated once a day using updatedb command.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When indexing the data it does not look after permissions but it actually index all the files on the disk.</a:t>
            </a:r>
            <a:br>
              <a:rPr lang="sl-SI" dirty="0" smtClean="0"/>
            </a:br>
            <a:r>
              <a:rPr lang="sl-SI" dirty="0" smtClean="0"/>
              <a:t>When printing out the results it takes into account the permissions a user has on the data.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Downside: it does not work in real-time</a:t>
            </a:r>
          </a:p>
        </p:txBody>
      </p:sp>
    </p:spTree>
    <p:extLst>
      <p:ext uri="{BB962C8B-B14F-4D97-AF65-F5344CB8AC3E}">
        <p14:creationId xmlns:p14="http://schemas.microsoft.com/office/powerpoint/2010/main" val="37638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Search and sort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127"/>
            <a:ext cx="10515600" cy="4867564"/>
          </a:xfrm>
        </p:spPr>
        <p:txBody>
          <a:bodyPr>
            <a:normAutofit fontScale="92500" lnSpcReduction="10000"/>
          </a:bodyPr>
          <a:lstStyle/>
          <a:p>
            <a:r>
              <a:rPr lang="sl-SI" dirty="0" smtClean="0"/>
              <a:t>ls</a:t>
            </a:r>
            <a:br>
              <a:rPr lang="sl-SI" dirty="0" smtClean="0"/>
            </a:br>
            <a:r>
              <a:rPr lang="sl-SI" dirty="0" smtClean="0"/>
              <a:t>Results when </a:t>
            </a:r>
            <a:r>
              <a:rPr lang="sl-SI" i="1" dirty="0" smtClean="0"/>
              <a:t>ls</a:t>
            </a:r>
            <a:r>
              <a:rPr lang="sl-SI" dirty="0" smtClean="0"/>
              <a:t> command is performed can be sorted by:</a:t>
            </a:r>
          </a:p>
          <a:p>
            <a:pPr lvl="1"/>
            <a:r>
              <a:rPr lang="sl-SI" dirty="0" smtClean="0"/>
              <a:t>Ending: -X (sorts by alphabetical order of endings)</a:t>
            </a:r>
          </a:p>
          <a:p>
            <a:pPr lvl="1"/>
            <a:r>
              <a:rPr lang="sl-SI" dirty="0" smtClean="0"/>
              <a:t>Without sorting: -U (list entries in directory order – directories first)</a:t>
            </a:r>
          </a:p>
          <a:p>
            <a:pPr lvl="1"/>
            <a:r>
              <a:rPr lang="sl-SI" dirty="0" smtClean="0"/>
              <a:t>Size: -S (ls –lS)</a:t>
            </a:r>
          </a:p>
          <a:p>
            <a:pPr lvl="1"/>
            <a:r>
              <a:rPr lang="sl-SI" dirty="0" smtClean="0"/>
              <a:t>Version: -v</a:t>
            </a:r>
          </a:p>
          <a:p>
            <a:pPr lvl="1"/>
            <a:r>
              <a:rPr lang="sl-SI" dirty="0" smtClean="0"/>
              <a:t>Time: -t (sort by time; in combination with -c and -u)</a:t>
            </a:r>
          </a:p>
          <a:p>
            <a:pPr lvl="1"/>
            <a:r>
              <a:rPr lang="sl-SI" dirty="0" smtClean="0"/>
              <a:t>Changes of status: -c</a:t>
            </a:r>
          </a:p>
          <a:p>
            <a:pPr lvl="2"/>
            <a:r>
              <a:rPr lang="sl-SI" dirty="0" smtClean="0"/>
              <a:t>ls -ltc (sort by time a change has been made and print it out)</a:t>
            </a:r>
            <a:r>
              <a:rPr lang="en-GB" dirty="0" smtClean="0"/>
              <a:t>,</a:t>
            </a:r>
          </a:p>
          <a:p>
            <a:pPr lvl="2"/>
            <a:r>
              <a:rPr lang="en-GB" dirty="0"/>
              <a:t>l</a:t>
            </a:r>
            <a:r>
              <a:rPr lang="en-GB" dirty="0" smtClean="0"/>
              <a:t>s </a:t>
            </a:r>
            <a:r>
              <a:rPr lang="sl-SI" dirty="0" smtClean="0"/>
              <a:t>-lc (sort by name and show the time a change has been made)</a:t>
            </a:r>
          </a:p>
          <a:p>
            <a:pPr lvl="2"/>
            <a:r>
              <a:rPr lang="sl-SI" dirty="0" smtClean="0"/>
              <a:t>ls -c (sort by time) </a:t>
            </a:r>
          </a:p>
          <a:p>
            <a:pPr lvl="1"/>
            <a:r>
              <a:rPr lang="sl-SI" dirty="0" smtClean="0"/>
              <a:t>Access time: -u</a:t>
            </a:r>
          </a:p>
          <a:p>
            <a:pPr lvl="2"/>
            <a:r>
              <a:rPr lang="sl-SI" dirty="0" smtClean="0"/>
              <a:t>ls -ltu (sort by access time and prit it out)</a:t>
            </a:r>
          </a:p>
          <a:p>
            <a:pPr lvl="2"/>
            <a:r>
              <a:rPr lang="sl-SI" dirty="0" smtClean="0"/>
              <a:t>ls -lu (show access time and sort by name)</a:t>
            </a:r>
          </a:p>
          <a:p>
            <a:pPr lvl="2"/>
            <a:r>
              <a:rPr lang="sl-SI" dirty="0" smtClean="0"/>
              <a:t>ls –u (sort by access time)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077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Search and sort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sort</a:t>
            </a:r>
            <a:br>
              <a:rPr lang="sl-SI" dirty="0" smtClean="0"/>
            </a:br>
            <a:r>
              <a:rPr lang="sl-SI" dirty="0" smtClean="0"/>
              <a:t>Sort lines of text files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By default it sorts lines by alphabetical order.</a:t>
            </a:r>
            <a:br>
              <a:rPr lang="sl-SI" dirty="0" smtClean="0"/>
            </a:br>
            <a:r>
              <a:rPr lang="sl-SI" dirty="0" smtClean="0"/>
              <a:t>To sort by „numbers“, use </a:t>
            </a:r>
            <a:r>
              <a:rPr lang="sl-SI" i="1" dirty="0" smtClean="0"/>
              <a:t>–n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usage: sort names.txt</a:t>
            </a:r>
            <a:br>
              <a:rPr lang="sl-SI" dirty="0" smtClean="0"/>
            </a:b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252178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Time commands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</a:t>
            </a:r>
            <a:r>
              <a:rPr lang="sl-SI" dirty="0" smtClean="0"/>
              <a:t>ate</a:t>
            </a:r>
            <a:br>
              <a:rPr lang="sl-SI" dirty="0" smtClean="0"/>
            </a:br>
            <a:r>
              <a:rPr lang="sl-SI" dirty="0" smtClean="0"/>
              <a:t>show and set time and date</a:t>
            </a:r>
          </a:p>
          <a:p>
            <a:r>
              <a:rPr lang="sl-SI" dirty="0" smtClean="0"/>
              <a:t>cal</a:t>
            </a:r>
            <a:br>
              <a:rPr lang="sl-SI" dirty="0" smtClean="0"/>
            </a:br>
            <a:r>
              <a:rPr lang="sl-SI" dirty="0" smtClean="0"/>
              <a:t>printout of a calendar by different criteria (years, months,...)</a:t>
            </a:r>
          </a:p>
          <a:p>
            <a:r>
              <a:rPr lang="sl-SI" dirty="0" smtClean="0"/>
              <a:t>time</a:t>
            </a:r>
            <a:r>
              <a:rPr lang="sl-SI" dirty="0"/>
              <a:t/>
            </a:r>
            <a:br>
              <a:rPr lang="sl-SI" dirty="0"/>
            </a:br>
            <a:r>
              <a:rPr lang="sl-SI" dirty="0" smtClean="0"/>
              <a:t>put it before any other command to record the time to execute the given command</a:t>
            </a:r>
          </a:p>
          <a:p>
            <a:r>
              <a:rPr lang="sl-SI" dirty="0" smtClean="0"/>
              <a:t>crontab</a:t>
            </a:r>
            <a:br>
              <a:rPr lang="sl-SI" dirty="0" smtClean="0"/>
            </a:br>
            <a:r>
              <a:rPr lang="sl-SI" dirty="0" smtClean="0"/>
              <a:t>automatic scheduler (</a:t>
            </a:r>
            <a:r>
              <a:rPr lang="en-US" dirty="0" smtClean="0"/>
              <a:t>a list of commands that you want to run on a regular </a:t>
            </a:r>
            <a:r>
              <a:rPr lang="en-US" dirty="0" err="1" smtClean="0"/>
              <a:t>schedul</a:t>
            </a:r>
            <a:r>
              <a:rPr lang="sl-SI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04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Archiving 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tar (tape archiver)</a:t>
            </a:r>
            <a:br>
              <a:rPr lang="sl-SI" dirty="0" smtClean="0"/>
            </a:br>
            <a:r>
              <a:rPr lang="sl-SI" dirty="0" smtClean="0"/>
              <a:t>programme for archiving (combining several files and directories in one archive file)</a:t>
            </a:r>
          </a:p>
          <a:p>
            <a:r>
              <a:rPr lang="sl-SI" dirty="0" smtClean="0"/>
              <a:t>gzip, gunzip</a:t>
            </a:r>
            <a:br>
              <a:rPr lang="sl-SI" dirty="0" smtClean="0"/>
            </a:br>
            <a:r>
              <a:rPr lang="sl-SI" dirty="0" smtClean="0"/>
              <a:t>compression and un-compression of documents</a:t>
            </a:r>
          </a:p>
          <a:p>
            <a:r>
              <a:rPr lang="sl-SI" dirty="0" smtClean="0"/>
              <a:t>There are several more programmes which can compress the data (zip, unzip, rar, unrar,...)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3031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User controls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l-SI" dirty="0" smtClean="0"/>
              <a:t>passwd: change the password</a:t>
            </a:r>
            <a:br>
              <a:rPr lang="sl-SI" dirty="0" smtClean="0"/>
            </a:br>
            <a:r>
              <a:rPr lang="sl-SI" dirty="0" smtClean="0"/>
              <a:t>(this does not work @FAMNIT computers due to different kind of authentication)</a:t>
            </a:r>
          </a:p>
          <a:p>
            <a:r>
              <a:rPr lang="sl-SI" dirty="0" smtClean="0"/>
              <a:t>id, groups: id number of a user and which groups does a user belong to</a:t>
            </a:r>
          </a:p>
          <a:p>
            <a:r>
              <a:rPr lang="sl-SI" dirty="0" smtClean="0"/>
              <a:t>finger: infomation about the user</a:t>
            </a:r>
          </a:p>
          <a:p>
            <a:r>
              <a:rPr lang="sl-SI" dirty="0" smtClean="0"/>
              <a:t>whoami, who: information on signed-in users</a:t>
            </a:r>
          </a:p>
          <a:p>
            <a:r>
              <a:rPr lang="sl-SI" dirty="0"/>
              <a:t>s</a:t>
            </a:r>
            <a:r>
              <a:rPr lang="sl-SI" dirty="0" smtClean="0"/>
              <a:t>u, sudo: log-in and execution of commands under a different username</a:t>
            </a:r>
          </a:p>
          <a:p>
            <a:r>
              <a:rPr lang="sl-SI" dirty="0"/>
              <a:t>a</a:t>
            </a:r>
            <a:r>
              <a:rPr lang="sl-SI" dirty="0" smtClean="0"/>
              <a:t>dduser, addgroup: adding users and groups</a:t>
            </a:r>
          </a:p>
          <a:p>
            <a:r>
              <a:rPr lang="sl-SI" dirty="0"/>
              <a:t>u</a:t>
            </a:r>
            <a:r>
              <a:rPr lang="sl-SI" dirty="0" smtClean="0"/>
              <a:t>sermod, userdel: editing of user‘s information and deleting of users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2971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Processes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top: display linux processes and resource usage in real time</a:t>
            </a:r>
          </a:p>
          <a:p>
            <a:r>
              <a:rPr lang="sl-SI" dirty="0" smtClean="0"/>
              <a:t>uptime: display how long the system has been running</a:t>
            </a:r>
          </a:p>
          <a:p>
            <a:r>
              <a:rPr lang="sl-SI" dirty="0"/>
              <a:t>p</a:t>
            </a:r>
            <a:r>
              <a:rPr lang="sl-SI" dirty="0" smtClean="0"/>
              <a:t>s, pstree: display a tree of processes</a:t>
            </a:r>
          </a:p>
          <a:p>
            <a:r>
              <a:rPr lang="sl-SI" dirty="0" smtClean="0"/>
              <a:t>kill: stop the execution of a process</a:t>
            </a:r>
          </a:p>
          <a:p>
            <a:r>
              <a:rPr lang="sl-SI" dirty="0" smtClean="0"/>
              <a:t>uname: print system information (OS information)</a:t>
            </a:r>
          </a:p>
          <a:p>
            <a:r>
              <a:rPr lang="sl-SI" dirty="0" smtClean="0"/>
              <a:t>cat /proc/cpuinfo: information on processor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1893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More linux commands</vt:lpstr>
      <vt:lpstr>Search and sort</vt:lpstr>
      <vt:lpstr>Search and sort</vt:lpstr>
      <vt:lpstr>Search and sort</vt:lpstr>
      <vt:lpstr>Search and sort</vt:lpstr>
      <vt:lpstr>Time commands</vt:lpstr>
      <vt:lpstr>Archiving </vt:lpstr>
      <vt:lpstr>User controls</vt:lpstr>
      <vt:lpstr>Processes</vt:lpstr>
      <vt:lpstr>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linux commands</dc:title>
  <dc:creator>Vida</dc:creator>
  <cp:lastModifiedBy>Vida</cp:lastModifiedBy>
  <cp:revision>10</cp:revision>
  <dcterms:created xsi:type="dcterms:W3CDTF">2017-10-09T21:04:18Z</dcterms:created>
  <dcterms:modified xsi:type="dcterms:W3CDTF">2017-10-10T18:53:52Z</dcterms:modified>
</cp:coreProperties>
</file>