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6280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2454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821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761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908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485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220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304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8719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3917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674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54EB-549A-4126-A7FB-CED5BC8BA610}" type="datetimeFigureOut">
              <a:rPr lang="sl-SI" smtClean="0"/>
              <a:t>4. 10. 2017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7608-7837-470A-8006-B09D79D38CA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24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7819"/>
          </a:xfrm>
        </p:spPr>
        <p:txBody>
          <a:bodyPr>
            <a:normAutofit/>
          </a:bodyPr>
          <a:lstStyle/>
          <a:p>
            <a:r>
              <a:rPr lang="sl-SI" dirty="0" smtClean="0">
                <a:solidFill>
                  <a:schemeClr val="accent1">
                    <a:lumMod val="75000"/>
                  </a:schemeClr>
                </a:solidFill>
              </a:rPr>
              <a:t>Computer Practicum I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sz="4800" dirty="0" smtClean="0"/>
              <a:t>Basic Linux Commands</a:t>
            </a:r>
            <a:endParaRPr lang="sl-SI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27418"/>
            <a:ext cx="9144000" cy="630382"/>
          </a:xfrm>
        </p:spPr>
        <p:txBody>
          <a:bodyPr/>
          <a:lstStyle/>
          <a:p>
            <a:r>
              <a:rPr lang="sl-SI" dirty="0" smtClean="0"/>
              <a:t>Vida Groznik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541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</a:t>
            </a:r>
            <a:r>
              <a:rPr lang="sl-SI" dirty="0" smtClean="0"/>
              <a:t>lower directory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sl-SI" sz="9600" dirty="0"/>
              <a:t>c</a:t>
            </a:r>
            <a:r>
              <a:rPr lang="sl-SI" sz="9600" dirty="0" smtClean="0"/>
              <a:t>d ..</a:t>
            </a:r>
            <a:endParaRPr lang="sl-SI" sz="9600" dirty="0"/>
          </a:p>
        </p:txBody>
      </p:sp>
    </p:spTree>
    <p:extLst>
      <p:ext uri="{BB962C8B-B14F-4D97-AF65-F5344CB8AC3E}">
        <p14:creationId xmlns:p14="http://schemas.microsoft.com/office/powerpoint/2010/main" val="12138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</a:t>
            </a:r>
            <a:r>
              <a:rPr lang="sl-SI" dirty="0" smtClean="0"/>
              <a:t>2 directories lower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sl-SI" sz="9600" dirty="0"/>
              <a:t>c</a:t>
            </a:r>
            <a:r>
              <a:rPr lang="sl-SI" sz="9600" dirty="0" smtClean="0"/>
              <a:t>d ../..</a:t>
            </a:r>
            <a:endParaRPr lang="sl-SI" sz="9600" dirty="0"/>
          </a:p>
        </p:txBody>
      </p:sp>
    </p:spTree>
    <p:extLst>
      <p:ext uri="{BB962C8B-B14F-4D97-AF65-F5344CB8AC3E}">
        <p14:creationId xmlns:p14="http://schemas.microsoft.com/office/powerpoint/2010/main" val="9917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new directory with name </a:t>
            </a:r>
            <a:r>
              <a:rPr lang="en-US" i="1" dirty="0" smtClean="0"/>
              <a:t>[directory]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mkdir</a:t>
            </a:r>
            <a:r>
              <a:rPr lang="en-US" sz="9600" dirty="0" smtClean="0"/>
              <a:t> </a:t>
            </a:r>
            <a:r>
              <a:rPr lang="en-US" sz="9600" i="1" dirty="0" smtClean="0"/>
              <a:t>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21449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directory </a:t>
            </a:r>
            <a:r>
              <a:rPr lang="en-US" i="1" dirty="0" smtClean="0"/>
              <a:t>[directory]</a:t>
            </a:r>
            <a:r>
              <a:rPr lang="en-US" dirty="0" smtClean="0"/>
              <a:t> with all of its content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rm</a:t>
            </a:r>
            <a:r>
              <a:rPr lang="en-US" sz="9600" dirty="0" smtClean="0"/>
              <a:t> -r </a:t>
            </a:r>
            <a:r>
              <a:rPr lang="en-US" sz="9600" i="1" dirty="0" smtClean="0"/>
              <a:t>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29575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file with name </a:t>
            </a:r>
            <a:r>
              <a:rPr lang="en-US" i="1" dirty="0" smtClean="0"/>
              <a:t>[file]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touch </a:t>
            </a:r>
            <a:r>
              <a:rPr lang="en-US" sz="9600" i="1" dirty="0" smtClean="0"/>
              <a:t>[file]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5334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new file with name </a:t>
            </a:r>
            <a:r>
              <a:rPr lang="en-US" i="1" dirty="0" smtClean="0"/>
              <a:t>[file] </a:t>
            </a:r>
            <a:r>
              <a:rPr lang="en-US" dirty="0" smtClean="0"/>
              <a:t>and copy any characters you type at the keyboard to the designated file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cat &gt;</a:t>
            </a:r>
            <a:r>
              <a:rPr lang="en-US" sz="9600" i="1" dirty="0" smtClean="0"/>
              <a:t>[file]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17000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the content of the </a:t>
            </a:r>
            <a:r>
              <a:rPr lang="en-US" i="1" dirty="0" smtClean="0"/>
              <a:t>[file]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more </a:t>
            </a:r>
            <a:r>
              <a:rPr lang="en-US" sz="9600" i="1" dirty="0" smtClean="0"/>
              <a:t>[file]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40475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i="1" dirty="0" smtClean="0"/>
              <a:t>[file] </a:t>
            </a:r>
            <a:r>
              <a:rPr lang="en-US" dirty="0" smtClean="0"/>
              <a:t>to the </a:t>
            </a:r>
            <a:r>
              <a:rPr lang="en-US" i="1" dirty="0" smtClean="0"/>
              <a:t>[directory]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cp</a:t>
            </a:r>
            <a:r>
              <a:rPr lang="en-US" sz="9600" dirty="0" smtClean="0"/>
              <a:t> </a:t>
            </a:r>
            <a:r>
              <a:rPr lang="en-US" sz="9600" i="1" dirty="0" smtClean="0"/>
              <a:t>[file] 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24415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</a:t>
            </a:r>
            <a:r>
              <a:rPr lang="en-US" i="1" dirty="0" smtClean="0"/>
              <a:t>[file] </a:t>
            </a:r>
            <a:r>
              <a:rPr lang="en-US" dirty="0" smtClean="0"/>
              <a:t>to </a:t>
            </a:r>
            <a:r>
              <a:rPr lang="en-US" i="1" dirty="0" smtClean="0"/>
              <a:t>[target] </a:t>
            </a:r>
            <a:r>
              <a:rPr lang="en-US" dirty="0" smtClean="0"/>
              <a:t>OR move </a:t>
            </a:r>
            <a:r>
              <a:rPr lang="en-US" i="1" dirty="0" smtClean="0"/>
              <a:t>[file] </a:t>
            </a:r>
            <a:r>
              <a:rPr lang="en-US" dirty="0" smtClean="0"/>
              <a:t>to </a:t>
            </a:r>
            <a:r>
              <a:rPr lang="en-US" i="1" dirty="0" smtClean="0"/>
              <a:t>[target]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mv </a:t>
            </a:r>
            <a:r>
              <a:rPr lang="en-US" sz="9600" i="1" dirty="0" smtClean="0"/>
              <a:t>[file] [target] 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7390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37" y="0"/>
            <a:ext cx="10515600" cy="1325563"/>
          </a:xfrm>
        </p:spPr>
        <p:txBody>
          <a:bodyPr/>
          <a:lstStyle/>
          <a:p>
            <a:r>
              <a:rPr lang="sl-SI" dirty="0" smtClean="0"/>
              <a:t>change permissions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91" y="1403926"/>
            <a:ext cx="11877964" cy="525549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sl-SI" sz="6200" dirty="0" smtClean="0"/>
              <a:t>chmod </a:t>
            </a:r>
            <a:r>
              <a:rPr lang="sl-SI" sz="6200" i="1" dirty="0" smtClean="0"/>
              <a:t>[permissions] [file/directory]</a:t>
            </a:r>
          </a:p>
          <a:p>
            <a:pPr marL="0" indent="0">
              <a:buNone/>
            </a:pPr>
            <a:endParaRPr lang="sl-SI" i="1" dirty="0" smtClean="0"/>
          </a:p>
          <a:p>
            <a:pPr marL="0" indent="0">
              <a:buNone/>
            </a:pPr>
            <a:r>
              <a:rPr lang="en-US" i="1" dirty="0" smtClean="0"/>
              <a:t>permissions</a:t>
            </a:r>
            <a:r>
              <a:rPr lang="en-US" dirty="0"/>
              <a:t> defines the permissions for the owner of the file (the </a:t>
            </a:r>
            <a:r>
              <a:rPr lang="en-US" dirty="0" smtClean="0"/>
              <a:t>user</a:t>
            </a:r>
            <a:r>
              <a:rPr lang="sl-SI" dirty="0" smtClean="0"/>
              <a:t> - </a:t>
            </a:r>
            <a:r>
              <a:rPr lang="en-US" dirty="0" smtClean="0"/>
              <a:t>"</a:t>
            </a:r>
            <a:r>
              <a:rPr lang="sl-SI" dirty="0" smtClean="0"/>
              <a:t>u</a:t>
            </a:r>
            <a:r>
              <a:rPr lang="en-US" dirty="0" smtClean="0"/>
              <a:t>"), </a:t>
            </a:r>
            <a:r>
              <a:rPr lang="en-US" dirty="0"/>
              <a:t>members of the group who owns the file (the </a:t>
            </a:r>
            <a:r>
              <a:rPr lang="en-US" dirty="0" smtClean="0"/>
              <a:t>group</a:t>
            </a:r>
            <a:r>
              <a:rPr lang="sl-SI" dirty="0" smtClean="0"/>
              <a:t> - </a:t>
            </a:r>
            <a:r>
              <a:rPr lang="en-US" dirty="0" smtClean="0"/>
              <a:t>"</a:t>
            </a:r>
            <a:r>
              <a:rPr lang="sl-SI" dirty="0" smtClean="0"/>
              <a:t>g</a:t>
            </a:r>
            <a:r>
              <a:rPr lang="en-US" dirty="0" smtClean="0"/>
              <a:t>"), </a:t>
            </a:r>
            <a:r>
              <a:rPr lang="en-US" dirty="0"/>
              <a:t>and anyone else </a:t>
            </a:r>
            <a:r>
              <a:rPr lang="en-US" dirty="0" smtClean="0"/>
              <a:t>(others</a:t>
            </a:r>
            <a:r>
              <a:rPr lang="sl-SI" dirty="0" smtClean="0"/>
              <a:t> - </a:t>
            </a:r>
            <a:r>
              <a:rPr lang="en-US" dirty="0" smtClean="0"/>
              <a:t>"</a:t>
            </a:r>
            <a:r>
              <a:rPr lang="sl-SI" dirty="0" smtClean="0"/>
              <a:t>o</a:t>
            </a:r>
            <a:r>
              <a:rPr lang="en-US" dirty="0" smtClean="0"/>
              <a:t>"). </a:t>
            </a:r>
            <a:endParaRPr lang="sl-SI" dirty="0" smtClean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two ways to represent these permissions: with symbols </a:t>
            </a:r>
            <a:r>
              <a:rPr lang="en-US" dirty="0" smtClean="0"/>
              <a:t>(</a:t>
            </a:r>
            <a:r>
              <a:rPr lang="sl-SI" dirty="0" smtClean="0"/>
              <a:t>r, w, e</a:t>
            </a:r>
            <a:r>
              <a:rPr lang="en-US" dirty="0" smtClean="0"/>
              <a:t>), </a:t>
            </a:r>
            <a:r>
              <a:rPr lang="en-US" dirty="0"/>
              <a:t>or with </a:t>
            </a:r>
            <a:r>
              <a:rPr lang="sl-SI" dirty="0" smtClean="0"/>
              <a:t>octal</a:t>
            </a:r>
            <a:r>
              <a:rPr lang="en-US" dirty="0"/>
              <a:t> numbers (the digits </a:t>
            </a:r>
            <a:r>
              <a:rPr lang="en-US" b="1" dirty="0"/>
              <a:t>0</a:t>
            </a:r>
            <a:r>
              <a:rPr lang="en-US" dirty="0"/>
              <a:t> through </a:t>
            </a:r>
            <a:r>
              <a:rPr lang="en-US" b="1" dirty="0"/>
              <a:t>7</a:t>
            </a:r>
            <a:r>
              <a:rPr lang="en-US" dirty="0" smtClean="0"/>
              <a:t>).</a:t>
            </a:r>
            <a:endParaRPr lang="sl-SI" dirty="0" smtClean="0"/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chmod u=rwx,g=rx,o=r </a:t>
            </a:r>
            <a:r>
              <a:rPr lang="sl-SI" i="1" dirty="0" smtClean="0"/>
              <a:t>[file]   </a:t>
            </a:r>
            <a:r>
              <a:rPr lang="sl-SI" b="1" dirty="0" smtClean="0"/>
              <a:t>equals to    </a:t>
            </a:r>
            <a:r>
              <a:rPr lang="sl-SI" dirty="0" smtClean="0"/>
              <a:t>chmod 754 </a:t>
            </a:r>
            <a:r>
              <a:rPr lang="sl-SI" i="1" dirty="0" smtClean="0"/>
              <a:t>[file]</a:t>
            </a:r>
          </a:p>
          <a:p>
            <a:pPr marL="0" indent="0">
              <a:buNone/>
            </a:pPr>
            <a:endParaRPr lang="sl-SI" dirty="0" smtClean="0"/>
          </a:p>
          <a:p>
            <a:pPr marL="0" indent="0">
              <a:buNone/>
            </a:pPr>
            <a:r>
              <a:rPr lang="en-US" dirty="0" smtClean="0"/>
              <a:t>Each digit is a combination of the numbers 4, 2, 1, and 0: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sl-SI" dirty="0" smtClean="0"/>
              <a:t> and </a:t>
            </a:r>
            <a:r>
              <a:rPr lang="en-US" dirty="0" smtClean="0"/>
              <a:t>"</a:t>
            </a:r>
            <a:r>
              <a:rPr lang="sl-SI" dirty="0" smtClean="0"/>
              <a:t>r</a:t>
            </a:r>
            <a:r>
              <a:rPr lang="en-US" dirty="0" smtClean="0"/>
              <a:t>" </a:t>
            </a:r>
            <a:r>
              <a:rPr lang="en-US" dirty="0" err="1" smtClean="0"/>
              <a:t>stan</a:t>
            </a:r>
            <a:r>
              <a:rPr lang="sl-SI" dirty="0" smtClean="0"/>
              <a:t>d</a:t>
            </a:r>
            <a:r>
              <a:rPr lang="en-US" dirty="0" smtClean="0"/>
              <a:t> for "read",</a:t>
            </a:r>
          </a:p>
          <a:p>
            <a:pPr marL="0" indent="0">
              <a:buNone/>
            </a:pPr>
            <a:r>
              <a:rPr lang="en-US" dirty="0" smtClean="0"/>
              <a:t>2 </a:t>
            </a:r>
            <a:r>
              <a:rPr lang="sl-SI" dirty="0" smtClean="0"/>
              <a:t>and </a:t>
            </a:r>
            <a:r>
              <a:rPr lang="en-US" dirty="0" smtClean="0"/>
              <a:t>"</a:t>
            </a:r>
            <a:r>
              <a:rPr lang="sl-SI" dirty="0" smtClean="0"/>
              <a:t>w</a:t>
            </a:r>
            <a:r>
              <a:rPr lang="en-US" dirty="0" smtClean="0"/>
              <a:t>" stand for "write",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sl-SI" dirty="0" smtClean="0"/>
              <a:t>and </a:t>
            </a:r>
            <a:r>
              <a:rPr lang="en-US" dirty="0" smtClean="0"/>
              <a:t>"</a:t>
            </a:r>
            <a:r>
              <a:rPr lang="sl-SI" dirty="0" smtClean="0"/>
              <a:t>x</a:t>
            </a:r>
            <a:r>
              <a:rPr lang="en-US" dirty="0" smtClean="0"/>
              <a:t>" </a:t>
            </a:r>
            <a:r>
              <a:rPr lang="en-US" dirty="0" smtClean="0"/>
              <a:t>stand for "execute", and</a:t>
            </a:r>
          </a:p>
          <a:p>
            <a:pPr marL="0" indent="0">
              <a:buNone/>
            </a:pPr>
            <a:r>
              <a:rPr lang="en-US" dirty="0" smtClean="0"/>
              <a:t>0 stands for "no permission."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0375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the content of the directory user is currently in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sl-SI" sz="9600" dirty="0" smtClean="0"/>
              <a:t>ls</a:t>
            </a:r>
            <a:endParaRPr lang="sl-SI" sz="9600" dirty="0"/>
          </a:p>
        </p:txBody>
      </p:sp>
    </p:spTree>
    <p:extLst>
      <p:ext uri="{BB962C8B-B14F-4D97-AF65-F5344CB8AC3E}">
        <p14:creationId xmlns:p14="http://schemas.microsoft.com/office/powerpoint/2010/main" val="34695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the file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rm</a:t>
            </a:r>
            <a:r>
              <a:rPr lang="en-US" sz="9600" dirty="0" smtClean="0"/>
              <a:t> </a:t>
            </a:r>
            <a:r>
              <a:rPr lang="en-US" sz="9600" i="1" dirty="0" smtClean="0"/>
              <a:t>[file]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16965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smtClean="0"/>
              <a:t>the content of the </a:t>
            </a:r>
            <a:r>
              <a:rPr lang="en-US" i="1" dirty="0" smtClean="0"/>
              <a:t>[directory]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ls </a:t>
            </a:r>
            <a:r>
              <a:rPr lang="en-US" sz="9600" i="1" dirty="0" smtClean="0"/>
              <a:t>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39953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the content of the </a:t>
            </a:r>
            <a:r>
              <a:rPr lang="en-US" i="1" dirty="0" smtClean="0"/>
              <a:t>[directory]</a:t>
            </a:r>
            <a:r>
              <a:rPr lang="en-US" dirty="0" smtClean="0"/>
              <a:t>, -a: do not ignore entries starting with </a:t>
            </a:r>
            <a:r>
              <a:rPr lang="en-US" dirty="0" smtClean="0"/>
              <a:t>., </a:t>
            </a:r>
            <a:r>
              <a:rPr lang="en-US" dirty="0" smtClean="0"/>
              <a:t>-l: use a long listing format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ls -al </a:t>
            </a:r>
            <a:r>
              <a:rPr lang="en-US" sz="9600" i="1" dirty="0" smtClean="0"/>
              <a:t>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22109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how to use </a:t>
            </a:r>
            <a:r>
              <a:rPr lang="en-US" i="1" dirty="0" smtClean="0"/>
              <a:t>[command]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man </a:t>
            </a:r>
            <a:r>
              <a:rPr lang="en-US" sz="9600" i="1" dirty="0" smtClean="0"/>
              <a:t>[command]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588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on how to use </a:t>
            </a:r>
            <a:r>
              <a:rPr lang="en-US" i="1" dirty="0" smtClean="0"/>
              <a:t>[command]</a:t>
            </a:r>
            <a:r>
              <a:rPr lang="sl-SI" dirty="0" smtClean="0"/>
              <a:t/>
            </a:r>
            <a:br>
              <a:rPr lang="sl-SI" dirty="0" smtClean="0"/>
            </a:b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info </a:t>
            </a:r>
            <a:r>
              <a:rPr lang="en-US" sz="9600" i="1" dirty="0" smtClean="0"/>
              <a:t>[command]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32005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description of the </a:t>
            </a:r>
            <a:r>
              <a:rPr lang="en-US" i="1" dirty="0" smtClean="0"/>
              <a:t>[command]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whatis</a:t>
            </a:r>
            <a:r>
              <a:rPr lang="en-US" sz="9600" dirty="0" smtClean="0"/>
              <a:t> </a:t>
            </a:r>
            <a:r>
              <a:rPr lang="en-US" sz="9600" i="1" dirty="0" smtClean="0"/>
              <a:t>[command]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160074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shows the path of the current directory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err="1" smtClean="0"/>
              <a:t>pwd</a:t>
            </a:r>
            <a:endParaRPr lang="sl-SI" sz="9600" dirty="0"/>
          </a:p>
        </p:txBody>
      </p:sp>
    </p:spTree>
    <p:extLst>
      <p:ext uri="{BB962C8B-B14F-4D97-AF65-F5344CB8AC3E}">
        <p14:creationId xmlns:p14="http://schemas.microsoft.com/office/powerpoint/2010/main" val="2439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to the </a:t>
            </a:r>
            <a:r>
              <a:rPr lang="en-US" i="1" dirty="0" smtClean="0"/>
              <a:t>[directory]</a:t>
            </a:r>
            <a:endParaRPr lang="sl-SI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sl-SI" sz="9600" dirty="0" smtClean="0"/>
          </a:p>
          <a:p>
            <a:pPr marL="0" indent="0" algn="ctr">
              <a:buNone/>
            </a:pPr>
            <a:r>
              <a:rPr lang="en-US" sz="9600" dirty="0" smtClean="0"/>
              <a:t>cd </a:t>
            </a:r>
            <a:r>
              <a:rPr lang="en-US" sz="9600" i="1" dirty="0" smtClean="0"/>
              <a:t>[directory]</a:t>
            </a:r>
            <a:endParaRPr lang="sl-SI" sz="9600" i="1" dirty="0"/>
          </a:p>
        </p:txBody>
      </p:sp>
    </p:spTree>
    <p:extLst>
      <p:ext uri="{BB962C8B-B14F-4D97-AF65-F5344CB8AC3E}">
        <p14:creationId xmlns:p14="http://schemas.microsoft.com/office/powerpoint/2010/main" val="6971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263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Computer Practicum I  Basic Linux Commands</vt:lpstr>
      <vt:lpstr>list the content of the directory user is currently in</vt:lpstr>
      <vt:lpstr>list the content of the [directory]</vt:lpstr>
      <vt:lpstr>list the content of the [directory], -a: do not ignore entries starting with ., -l: use a long listing format</vt:lpstr>
      <vt:lpstr>information on how to use [command]</vt:lpstr>
      <vt:lpstr>information on how to use [command] </vt:lpstr>
      <vt:lpstr>short description of the [command]</vt:lpstr>
      <vt:lpstr>shows the path of the current directory</vt:lpstr>
      <vt:lpstr>move to the [directory]</vt:lpstr>
      <vt:lpstr>move to the lower directory</vt:lpstr>
      <vt:lpstr>move 2 directories lower</vt:lpstr>
      <vt:lpstr>make new directory with name [directory]</vt:lpstr>
      <vt:lpstr>delete directory [directory] with all of its content</vt:lpstr>
      <vt:lpstr>create a new file with name [file]</vt:lpstr>
      <vt:lpstr>create a new file with name [file] and copy any characters you type at the keyboard to the designated file</vt:lpstr>
      <vt:lpstr>show the content of the [file]</vt:lpstr>
      <vt:lpstr>copy [file] to the [directory]</vt:lpstr>
      <vt:lpstr>rename [file] to [target] OR move [file] to [target]</vt:lpstr>
      <vt:lpstr>change permissions</vt:lpstr>
      <vt:lpstr>delete the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Vida</dc:creator>
  <cp:lastModifiedBy>Vida</cp:lastModifiedBy>
  <cp:revision>9</cp:revision>
  <dcterms:created xsi:type="dcterms:W3CDTF">2017-10-03T20:58:34Z</dcterms:created>
  <dcterms:modified xsi:type="dcterms:W3CDTF">2017-10-08T18:23:25Z</dcterms:modified>
</cp:coreProperties>
</file>