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>
        <p:scale>
          <a:sx n="125" d="100"/>
          <a:sy n="125" d="100"/>
        </p:scale>
        <p:origin x="1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6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4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A1B7-FB6F-42C7-BE59-14B61E1EA5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4A1B7-FB6F-42C7-BE59-14B61E1EA5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E493-9A8C-4F53-8D48-F99AB894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4141" y="198475"/>
            <a:ext cx="8257954" cy="646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4141" y="198476"/>
            <a:ext cx="8257954" cy="581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67405" y="396068"/>
            <a:ext cx="205563" cy="180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2968" y="396068"/>
            <a:ext cx="205563" cy="180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8531" y="396068"/>
            <a:ext cx="205563" cy="180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72475" y="397838"/>
            <a:ext cx="205563" cy="180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34140" y="776182"/>
            <a:ext cx="1623237" cy="5886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57377" y="776182"/>
            <a:ext cx="6634717" cy="5885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7013" t="25820" r="70374" b="41862"/>
          <a:stretch/>
        </p:blipFill>
        <p:spPr>
          <a:xfrm>
            <a:off x="2818405" y="851475"/>
            <a:ext cx="2700670" cy="2306445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847645" y="1275278"/>
            <a:ext cx="868973" cy="19103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0233" y="852483"/>
            <a:ext cx="13823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Materials: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Buildings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Concrete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Carpet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Vehicles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Metal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Hood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6464" y="851475"/>
            <a:ext cx="3724113" cy="23064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Properties: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377" t="28276" r="60455" b="28562"/>
          <a:stretch/>
        </p:blipFill>
        <p:spPr>
          <a:xfrm>
            <a:off x="2818404" y="3485702"/>
            <a:ext cx="6447238" cy="307475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818404" y="3249646"/>
            <a:ext cx="976356" cy="135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Textures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94760" y="3249646"/>
            <a:ext cx="976356" cy="135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7620" y="3550920"/>
            <a:ext cx="708660" cy="71628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9710" t="29086" r="86803" b="60434"/>
          <a:stretch/>
        </p:blipFill>
        <p:spPr>
          <a:xfrm>
            <a:off x="5761519" y="1275278"/>
            <a:ext cx="745321" cy="7466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13981" t="29084" r="82525" b="60433"/>
          <a:stretch/>
        </p:blipFill>
        <p:spPr>
          <a:xfrm>
            <a:off x="6631278" y="1275220"/>
            <a:ext cx="746760" cy="746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61518" y="1744924"/>
            <a:ext cx="74532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/>
              <a:t>Diffuse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631277" y="1744923"/>
            <a:ext cx="74532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/>
              <a:t>Normal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6649608" y="1285942"/>
            <a:ext cx="708660" cy="71628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501037" y="1275248"/>
            <a:ext cx="745322" cy="746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Specular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367610" y="1285942"/>
            <a:ext cx="745322" cy="746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Bump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9</cp:revision>
  <dcterms:created xsi:type="dcterms:W3CDTF">2014-01-12T19:29:07Z</dcterms:created>
  <dcterms:modified xsi:type="dcterms:W3CDTF">2014-01-15T02:31:14Z</dcterms:modified>
</cp:coreProperties>
</file>