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0000"/>
    <a:srgbClr val="91A3B4"/>
    <a:srgbClr val="B7B7B8"/>
    <a:srgbClr val="526D84"/>
    <a:srgbClr val="A3A3A3"/>
    <a:srgbClr val="FDFDFD"/>
    <a:srgbClr val="8598A9"/>
    <a:srgbClr val="72879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71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4" y="-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1EC4-C74A-4DCB-BF28-C0A7248C12D2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B330-B12C-4080-87D9-BB894E67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52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1EC4-C74A-4DCB-BF28-C0A7248C12D2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B330-B12C-4080-87D9-BB894E67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027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1EC4-C74A-4DCB-BF28-C0A7248C12D2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B330-B12C-4080-87D9-BB894E67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64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1EC4-C74A-4DCB-BF28-C0A7248C12D2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B330-B12C-4080-87D9-BB894E67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25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1EC4-C74A-4DCB-BF28-C0A7248C12D2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B330-B12C-4080-87D9-BB894E67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18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1EC4-C74A-4DCB-BF28-C0A7248C12D2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B330-B12C-4080-87D9-BB894E67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08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1EC4-C74A-4DCB-BF28-C0A7248C12D2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B330-B12C-4080-87D9-BB894E67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4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1EC4-C74A-4DCB-BF28-C0A7248C12D2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B330-B12C-4080-87D9-BB894E67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05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1EC4-C74A-4DCB-BF28-C0A7248C12D2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B330-B12C-4080-87D9-BB894E67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67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1EC4-C74A-4DCB-BF28-C0A7248C12D2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B330-B12C-4080-87D9-BB894E67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01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1EC4-C74A-4DCB-BF28-C0A7248C12D2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B330-B12C-4080-87D9-BB894E67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65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91EC4-C74A-4DCB-BF28-C0A7248C12D2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5B330-B12C-4080-87D9-BB894E67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1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8369"/>
            <a:ext cx="5681133" cy="2159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34975" y="165100"/>
            <a:ext cx="1828800" cy="1828800"/>
          </a:xfrm>
          <a:prstGeom prst="ellipse">
            <a:avLst/>
          </a:prstGeom>
          <a:gradFill>
            <a:gsLst>
              <a:gs pos="0">
                <a:srgbClr val="FDFDFD"/>
              </a:gs>
              <a:gs pos="100000">
                <a:srgbClr val="B7B7B7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95766" y="5376529"/>
            <a:ext cx="702342" cy="702342"/>
          </a:xfrm>
          <a:prstGeom prst="rect">
            <a:avLst/>
          </a:prstGeom>
          <a:gradFill>
            <a:gsLst>
              <a:gs pos="0">
                <a:srgbClr val="343434"/>
              </a:gs>
              <a:gs pos="100000">
                <a:srgbClr val="4C4C4C"/>
              </a:gs>
            </a:gsLst>
            <a:lin ang="5400000" scaled="0"/>
          </a:gradFill>
          <a:ln w="28575">
            <a:solidFill>
              <a:schemeClr val="tx1"/>
            </a:solidFill>
          </a:ln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2309960"/>
            <a:ext cx="12192000" cy="2159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798107" y="2489200"/>
            <a:ext cx="2146495" cy="1828800"/>
          </a:xfrm>
          <a:prstGeom prst="roundRect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9798107" y="2489200"/>
            <a:ext cx="2146495" cy="1828800"/>
          </a:xfrm>
          <a:prstGeom prst="roundRect">
            <a:avLst/>
          </a:prstGeom>
          <a:gradFill>
            <a:gsLst>
              <a:gs pos="0">
                <a:srgbClr val="FDFDFD"/>
              </a:gs>
              <a:gs pos="100000">
                <a:srgbClr val="D1E6EB">
                  <a:alpha val="91765"/>
                </a:srgbClr>
              </a:gs>
            </a:gsLst>
            <a:lin ang="5400000" scaled="1"/>
          </a:gradFill>
          <a:effectLst>
            <a:innerShdw blurRad="38100" dist="254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rot="5400000">
            <a:off x="10466137" y="5432421"/>
            <a:ext cx="810434" cy="698650"/>
          </a:xfrm>
          <a:prstGeom prst="triangle">
            <a:avLst/>
          </a:prstGeom>
          <a:gradFill>
            <a:gsLst>
              <a:gs pos="0">
                <a:srgbClr val="343434"/>
              </a:gs>
              <a:gs pos="100000">
                <a:srgbClr val="4C4C4C"/>
              </a:gs>
            </a:gsLst>
            <a:lin ang="0" scaled="0"/>
          </a:gradFill>
          <a:ln w="28575">
            <a:solidFill>
              <a:schemeClr val="tx1"/>
            </a:solidFill>
          </a:ln>
          <a:effectLst>
            <a:outerShdw blurRad="50800" dist="38100" dir="2700000" sx="102000" sy="102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0" y="4648200"/>
            <a:ext cx="5681133" cy="2159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583142" y="5054600"/>
            <a:ext cx="1346200" cy="1346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DFDFD"/>
              </a:gs>
              <a:gs pos="100000">
                <a:srgbClr val="B7B7B7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2078820" y="5054600"/>
            <a:ext cx="1346200" cy="1346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DFDFD"/>
              </a:gs>
              <a:gs pos="100000">
                <a:srgbClr val="B7B7B7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2260180" y="5054600"/>
            <a:ext cx="1346200" cy="1346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DFDFD"/>
              </a:gs>
              <a:gs pos="100000">
                <a:srgbClr val="B7B7B7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innerShdw blurRad="2667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425020" y="165100"/>
            <a:ext cx="1828800" cy="1828800"/>
          </a:xfrm>
          <a:prstGeom prst="ellipse">
            <a:avLst/>
          </a:prstGeom>
          <a:gradFill>
            <a:gsLst>
              <a:gs pos="0">
                <a:srgbClr val="FDFDFD"/>
              </a:gs>
              <a:gs pos="100000">
                <a:srgbClr val="B7B7B7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425020" y="181838"/>
            <a:ext cx="1828800" cy="1828800"/>
          </a:xfrm>
          <a:prstGeom prst="ellipse">
            <a:avLst/>
          </a:prstGeom>
          <a:gradFill>
            <a:gsLst>
              <a:gs pos="0">
                <a:srgbClr val="FDFDFD"/>
              </a:gs>
              <a:gs pos="100000">
                <a:srgbClr val="B7B7B7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innerShdw blurRad="2667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510867" y="0"/>
            <a:ext cx="5681133" cy="2159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949270" y="808566"/>
            <a:ext cx="4995333" cy="529167"/>
          </a:xfrm>
          <a:prstGeom prst="rect">
            <a:avLst/>
          </a:prstGeom>
          <a:solidFill>
            <a:srgbClr val="B9B9B9"/>
          </a:solidFill>
          <a:ln>
            <a:noFill/>
          </a:ln>
          <a:effectLst>
            <a:outerShdw blurRad="50800" dist="381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949270" y="808565"/>
            <a:ext cx="4995333" cy="529167"/>
          </a:xfrm>
          <a:prstGeom prst="rect">
            <a:avLst/>
          </a:prstGeom>
          <a:solidFill>
            <a:srgbClr val="B9B9B9"/>
          </a:solidFill>
          <a:ln>
            <a:noFill/>
          </a:ln>
          <a:effectLst>
            <a:innerShdw blurRad="279400" dist="762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035800" y="808565"/>
            <a:ext cx="1905000" cy="529167"/>
          </a:xfrm>
          <a:prstGeom prst="rect">
            <a:avLst/>
          </a:prstGeom>
          <a:gradFill>
            <a:gsLst>
              <a:gs pos="0">
                <a:srgbClr val="627894"/>
              </a:gs>
              <a:gs pos="100000">
                <a:srgbClr val="627894"/>
              </a:gs>
              <a:gs pos="18000">
                <a:srgbClr val="DAE1EB"/>
              </a:gs>
            </a:gsLst>
            <a:lin ang="5400000" scaled="0"/>
          </a:gradFill>
          <a:ln>
            <a:noFill/>
          </a:ln>
          <a:effectLst>
            <a:outerShdw blurRad="139700" dist="889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434975" y="7097183"/>
            <a:ext cx="1346200" cy="1346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4171351" y="7097183"/>
            <a:ext cx="1346200" cy="1346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5720825" y="7097183"/>
            <a:ext cx="1346200" cy="1346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innerShdw blurRad="2667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Internal Storage 6"/>
          <p:cNvSpPr/>
          <p:nvPr/>
        </p:nvSpPr>
        <p:spPr>
          <a:xfrm>
            <a:off x="5933090" y="5171090"/>
            <a:ext cx="1140372" cy="1140372"/>
          </a:xfrm>
          <a:prstGeom prst="flowChartInternalStorage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9253927" y="7233879"/>
            <a:ext cx="1346200" cy="1346200"/>
          </a:xfrm>
          <a:prstGeom prst="roundRect">
            <a:avLst>
              <a:gd name="adj" fmla="val 16667"/>
            </a:avLst>
          </a:prstGeom>
          <a:solidFill>
            <a:srgbClr val="8598A9"/>
          </a:solidFill>
          <a:ln w="28575">
            <a:noFill/>
          </a:ln>
          <a:effectLst>
            <a:outerShdw blurRad="50800" dist="38100" dir="2700000" sx="101000" sy="101000" algn="tl" rotWithShape="0">
              <a:prstClr val="black">
                <a:alpha val="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0600127" y="7235445"/>
            <a:ext cx="1346200" cy="1346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rgbClr val="000000">
                  <a:alpha val="32000"/>
                </a:srgbClr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85885" y="2788212"/>
            <a:ext cx="1346200" cy="1348284"/>
          </a:xfrm>
          <a:prstGeom prst="rect">
            <a:avLst/>
          </a:prstGeom>
          <a:gradFill>
            <a:gsLst>
              <a:gs pos="0">
                <a:srgbClr val="FDFDFD"/>
              </a:gs>
              <a:gs pos="100000">
                <a:srgbClr val="B7B7B8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outerShdw blurRad="50800" dist="38100" dir="5400000" sx="101000" sy="101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 Same Side Corner Rectangle 29"/>
          <p:cNvSpPr/>
          <p:nvPr/>
        </p:nvSpPr>
        <p:spPr>
          <a:xfrm rot="5400000">
            <a:off x="3325849" y="2784610"/>
            <a:ext cx="1348285" cy="1351322"/>
          </a:xfrm>
          <a:prstGeom prst="round2SameRect">
            <a:avLst/>
          </a:prstGeom>
          <a:gradFill>
            <a:gsLst>
              <a:gs pos="0">
                <a:srgbClr val="FDFDFD"/>
              </a:gs>
              <a:gs pos="100000">
                <a:srgbClr val="B7B7B8"/>
              </a:gs>
            </a:gsLst>
            <a:lin ang="0" scaled="0"/>
          </a:gradFill>
          <a:ln w="28575">
            <a:solidFill>
              <a:schemeClr val="tx1"/>
            </a:solidFill>
          </a:ln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 Same Side Corner Rectangle 31"/>
          <p:cNvSpPr/>
          <p:nvPr/>
        </p:nvSpPr>
        <p:spPr>
          <a:xfrm rot="16200000">
            <a:off x="5046698" y="2782064"/>
            <a:ext cx="1353376" cy="1351322"/>
          </a:xfrm>
          <a:prstGeom prst="round2Same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10800000" scaled="0"/>
          </a:gradFill>
          <a:ln w="28575">
            <a:solidFill>
              <a:schemeClr val="tx1"/>
            </a:solidFill>
          </a:ln>
          <a:effectLst>
            <a:outerShdw blurRad="50800" dist="38100" dir="5400000" sx="101000" sy="101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393925" y="2781036"/>
            <a:ext cx="1359074" cy="1353377"/>
          </a:xfrm>
          <a:prstGeom prst="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outerShdw blurRad="50800" dist="38100" dir="5400000" sx="101000" sy="101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 Same Side Corner Rectangle 41"/>
          <p:cNvSpPr/>
          <p:nvPr/>
        </p:nvSpPr>
        <p:spPr>
          <a:xfrm rot="5400000">
            <a:off x="7751971" y="2782063"/>
            <a:ext cx="1353378" cy="1351322"/>
          </a:xfrm>
          <a:prstGeom prst="round2Same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0" scaled="0"/>
          </a:gradFill>
          <a:ln w="28575">
            <a:solidFill>
              <a:schemeClr val="tx1"/>
            </a:solidFill>
          </a:ln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 Same Side Corner Rectangle 1"/>
          <p:cNvSpPr/>
          <p:nvPr/>
        </p:nvSpPr>
        <p:spPr>
          <a:xfrm rot="16200000">
            <a:off x="631932" y="2788214"/>
            <a:ext cx="1346202" cy="1346199"/>
          </a:xfrm>
          <a:prstGeom prst="round2SameRect">
            <a:avLst/>
          </a:prstGeom>
          <a:gradFill>
            <a:gsLst>
              <a:gs pos="0">
                <a:srgbClr val="FDFDFD"/>
              </a:gs>
              <a:gs pos="100000">
                <a:srgbClr val="B7B7B8"/>
              </a:gs>
            </a:gsLst>
            <a:lin ang="10800000" scaled="0"/>
          </a:gradFill>
          <a:ln w="28575">
            <a:solidFill>
              <a:schemeClr val="tx1"/>
            </a:solidFill>
          </a:ln>
          <a:effectLst>
            <a:outerShdw blurRad="50800" dist="38100" dir="5400000" sx="101000" sy="101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 Same Side Corner Rectangle 42"/>
          <p:cNvSpPr/>
          <p:nvPr/>
        </p:nvSpPr>
        <p:spPr>
          <a:xfrm rot="16200000">
            <a:off x="5046698" y="2780649"/>
            <a:ext cx="1353376" cy="1351322"/>
          </a:xfrm>
          <a:prstGeom prst="round2Same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10800000" scaled="0"/>
          </a:gradFill>
          <a:ln w="28575">
            <a:solidFill>
              <a:schemeClr val="tx1"/>
            </a:solidFill>
          </a:ln>
          <a:effectLst>
            <a:innerShdw blurRad="2667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393925" y="2779621"/>
            <a:ext cx="1359074" cy="1353377"/>
          </a:xfrm>
          <a:prstGeom prst="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innerShdw blurRad="2667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 Same Side Corner Rectangle 44"/>
          <p:cNvSpPr/>
          <p:nvPr/>
        </p:nvSpPr>
        <p:spPr>
          <a:xfrm rot="5400000">
            <a:off x="7751971" y="2780648"/>
            <a:ext cx="1353378" cy="1351322"/>
          </a:xfrm>
          <a:prstGeom prst="round2Same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0" scaled="0"/>
          </a:gradFill>
          <a:ln w="28575">
            <a:solidFill>
              <a:schemeClr val="tx1"/>
            </a:solidFill>
          </a:ln>
          <a:effectLst>
            <a:innerShdw blurRad="2667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7539603" y="4955808"/>
            <a:ext cx="1346200" cy="1346200"/>
          </a:xfrm>
          <a:prstGeom prst="roundRect">
            <a:avLst>
              <a:gd name="adj" fmla="val 16667"/>
            </a:avLst>
          </a:prstGeom>
          <a:solidFill>
            <a:srgbClr val="91A3B4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4118650" y="5054600"/>
            <a:ext cx="1346200" cy="1346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rgbClr val="FF0000">
                  <a:alpha val="14000"/>
                </a:srgbClr>
              </a:gs>
            </a:gsLst>
            <a:lin ang="5400000" scaled="1"/>
          </a:gradFill>
          <a:ln w="28575">
            <a:solidFill>
              <a:srgbClr val="FF0000"/>
            </a:solidFill>
          </a:ln>
          <a:effectLst>
            <a:outerShdw blurRad="50800" dist="38100" dir="2700000" sx="101000" sy="101000" algn="tl" rotWithShape="0">
              <a:srgbClr val="00FF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3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0" y="4616119"/>
            <a:ext cx="12192000" cy="2159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299533"/>
            <a:ext cx="12192000" cy="2159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85885" y="777785"/>
            <a:ext cx="1346200" cy="1348284"/>
          </a:xfrm>
          <a:prstGeom prst="rect">
            <a:avLst/>
          </a:prstGeom>
          <a:gradFill>
            <a:gsLst>
              <a:gs pos="0">
                <a:srgbClr val="FDFDFD"/>
              </a:gs>
              <a:gs pos="100000">
                <a:srgbClr val="B7B7B8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outerShdw blurRad="50800" dist="38100" dir="5400000" sx="101000" sy="101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 Same Side Corner Rectangle 7"/>
          <p:cNvSpPr/>
          <p:nvPr/>
        </p:nvSpPr>
        <p:spPr>
          <a:xfrm rot="5400000">
            <a:off x="3325849" y="774183"/>
            <a:ext cx="1348285" cy="1351322"/>
          </a:xfrm>
          <a:prstGeom prst="round2SameRect">
            <a:avLst/>
          </a:prstGeom>
          <a:gradFill>
            <a:gsLst>
              <a:gs pos="0">
                <a:srgbClr val="FDFDFD"/>
              </a:gs>
              <a:gs pos="100000">
                <a:srgbClr val="B7B7B8"/>
              </a:gs>
            </a:gsLst>
            <a:lin ang="0" scaled="0"/>
          </a:gradFill>
          <a:ln w="28575">
            <a:solidFill>
              <a:schemeClr val="tx1"/>
            </a:solidFill>
          </a:ln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 Same Side Corner Rectangle 8"/>
          <p:cNvSpPr/>
          <p:nvPr/>
        </p:nvSpPr>
        <p:spPr>
          <a:xfrm rot="16200000">
            <a:off x="7733531" y="704081"/>
            <a:ext cx="1353376" cy="1351322"/>
          </a:xfrm>
          <a:prstGeom prst="round2Same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10800000" scaled="0"/>
          </a:gradFill>
          <a:ln w="28575">
            <a:solidFill>
              <a:schemeClr val="tx1"/>
            </a:solidFill>
          </a:ln>
          <a:effectLst>
            <a:outerShdw blurRad="50800" dist="38100" dir="5400000" sx="101000" sy="101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80758" y="703053"/>
            <a:ext cx="1359074" cy="1353377"/>
          </a:xfrm>
          <a:prstGeom prst="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outerShdw blurRad="50800" dist="38100" dir="5400000" sx="101000" sy="101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 Same Side Corner Rectangle 10"/>
          <p:cNvSpPr/>
          <p:nvPr/>
        </p:nvSpPr>
        <p:spPr>
          <a:xfrm rot="5400000">
            <a:off x="10438804" y="704080"/>
            <a:ext cx="1353378" cy="1351322"/>
          </a:xfrm>
          <a:prstGeom prst="round2Same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0" scaled="0"/>
          </a:gradFill>
          <a:ln w="28575">
            <a:solidFill>
              <a:schemeClr val="tx1"/>
            </a:solidFill>
          </a:ln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 Same Side Corner Rectangle 11"/>
          <p:cNvSpPr/>
          <p:nvPr/>
        </p:nvSpPr>
        <p:spPr>
          <a:xfrm rot="16200000">
            <a:off x="631932" y="777787"/>
            <a:ext cx="1346202" cy="1346199"/>
          </a:xfrm>
          <a:prstGeom prst="round2SameRect">
            <a:avLst/>
          </a:prstGeom>
          <a:gradFill>
            <a:gsLst>
              <a:gs pos="0">
                <a:srgbClr val="FDFDFD"/>
              </a:gs>
              <a:gs pos="100000">
                <a:srgbClr val="B7B7B8"/>
              </a:gs>
            </a:gsLst>
            <a:lin ang="10800000" scaled="0"/>
          </a:gradFill>
          <a:ln w="28575">
            <a:solidFill>
              <a:schemeClr val="tx1"/>
            </a:solidFill>
          </a:ln>
          <a:effectLst>
            <a:outerShdw blurRad="50800" dist="38100" dir="5400000" sx="101000" sy="101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Same Side Corner Rectangle 12"/>
          <p:cNvSpPr/>
          <p:nvPr/>
        </p:nvSpPr>
        <p:spPr>
          <a:xfrm rot="16200000">
            <a:off x="7733531" y="702666"/>
            <a:ext cx="1353376" cy="1351322"/>
          </a:xfrm>
          <a:prstGeom prst="round2Same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10800000" scaled="0"/>
          </a:gradFill>
          <a:ln w="28575">
            <a:solidFill>
              <a:schemeClr val="tx1"/>
            </a:solidFill>
          </a:ln>
          <a:effectLst>
            <a:innerShdw blurRad="2667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080758" y="701638"/>
            <a:ext cx="1359074" cy="1353377"/>
          </a:xfrm>
          <a:prstGeom prst="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innerShdw blurRad="2667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5400000">
            <a:off x="10438804" y="702665"/>
            <a:ext cx="1353378" cy="1351322"/>
          </a:xfrm>
          <a:prstGeom prst="round2Same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0" scaled="0"/>
          </a:gradFill>
          <a:ln w="28575">
            <a:solidFill>
              <a:schemeClr val="tx1"/>
            </a:solidFill>
          </a:ln>
          <a:effectLst>
            <a:innerShdw blurRad="2667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4450" y="6978319"/>
            <a:ext cx="12192000" cy="2159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402201" y="2940023"/>
            <a:ext cx="1346200" cy="1348284"/>
          </a:xfrm>
          <a:prstGeom prst="rect">
            <a:avLst/>
          </a:prstGeom>
          <a:gradFill>
            <a:gsLst>
              <a:gs pos="0">
                <a:srgbClr val="FDFDFD"/>
              </a:gs>
              <a:gs pos="100000">
                <a:srgbClr val="B7B7B8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outerShdw blurRad="50800" dist="38100" dir="5400000" sx="101000" sy="101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 Same Side Corner Rectangle 19"/>
          <p:cNvSpPr/>
          <p:nvPr/>
        </p:nvSpPr>
        <p:spPr>
          <a:xfrm rot="5400000">
            <a:off x="4428210" y="2938505"/>
            <a:ext cx="1348285" cy="1351322"/>
          </a:xfrm>
          <a:prstGeom prst="round2SameRect">
            <a:avLst/>
          </a:prstGeom>
          <a:gradFill>
            <a:gsLst>
              <a:gs pos="0">
                <a:srgbClr val="FDFDFD"/>
              </a:gs>
              <a:gs pos="100000">
                <a:srgbClr val="B7B7B8"/>
              </a:gs>
            </a:gsLst>
            <a:lin ang="0" scaled="0"/>
          </a:gradFill>
          <a:ln w="28575">
            <a:solidFill>
              <a:schemeClr val="tx1"/>
            </a:solidFill>
          </a:ln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 Same Side Corner Rectangle 20"/>
          <p:cNvSpPr/>
          <p:nvPr/>
        </p:nvSpPr>
        <p:spPr>
          <a:xfrm rot="16200000">
            <a:off x="6451781" y="2937373"/>
            <a:ext cx="1353376" cy="1351322"/>
          </a:xfrm>
          <a:prstGeom prst="round2Same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10800000" scaled="0"/>
          </a:gradFill>
          <a:ln w="28575">
            <a:solidFill>
              <a:schemeClr val="tx1"/>
            </a:solidFill>
          </a:ln>
          <a:effectLst>
            <a:outerShdw blurRad="50800" dist="38100" dir="5400000" sx="101000" sy="101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478924" y="2943519"/>
            <a:ext cx="1359074" cy="1353377"/>
          </a:xfrm>
          <a:prstGeom prst="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outerShdw blurRad="50800" dist="38100" dir="5400000" sx="101000" sy="101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 Same Side Corner Rectangle 22"/>
          <p:cNvSpPr/>
          <p:nvPr/>
        </p:nvSpPr>
        <p:spPr>
          <a:xfrm rot="5400000">
            <a:off x="10513730" y="2944547"/>
            <a:ext cx="1353378" cy="1351322"/>
          </a:xfrm>
          <a:prstGeom prst="round2Same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0" scaled="0"/>
          </a:gradFill>
          <a:ln w="28575">
            <a:solidFill>
              <a:schemeClr val="tx1"/>
            </a:solidFill>
          </a:ln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 Same Side Corner Rectangle 23"/>
          <p:cNvSpPr/>
          <p:nvPr/>
        </p:nvSpPr>
        <p:spPr>
          <a:xfrm rot="16200000">
            <a:off x="375148" y="2942106"/>
            <a:ext cx="1346202" cy="1346199"/>
          </a:xfrm>
          <a:prstGeom prst="round2SameRect">
            <a:avLst/>
          </a:prstGeom>
          <a:gradFill>
            <a:gsLst>
              <a:gs pos="0">
                <a:srgbClr val="FDFDFD"/>
              </a:gs>
              <a:gs pos="100000">
                <a:srgbClr val="B7B7B8"/>
              </a:gs>
            </a:gsLst>
            <a:lin ang="10800000" scaled="0"/>
          </a:gradFill>
          <a:ln w="28575">
            <a:solidFill>
              <a:schemeClr val="tx1"/>
            </a:solidFill>
          </a:ln>
          <a:effectLst>
            <a:outerShdw blurRad="50800" dist="38100" dir="5400000" sx="101000" sy="101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 Same Side Corner Rectangle 24"/>
          <p:cNvSpPr/>
          <p:nvPr/>
        </p:nvSpPr>
        <p:spPr>
          <a:xfrm rot="16200000">
            <a:off x="6451781" y="2935958"/>
            <a:ext cx="1353376" cy="1351322"/>
          </a:xfrm>
          <a:prstGeom prst="round2Same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10800000" scaled="0"/>
          </a:gradFill>
          <a:ln w="28575">
            <a:solidFill>
              <a:schemeClr val="tx1"/>
            </a:solidFill>
          </a:ln>
          <a:effectLst>
            <a:innerShdw blurRad="2667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478924" y="2942104"/>
            <a:ext cx="1359074" cy="1353377"/>
          </a:xfrm>
          <a:prstGeom prst="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innerShdw blurRad="2667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 Same Side Corner Rectangle 26"/>
          <p:cNvSpPr/>
          <p:nvPr/>
        </p:nvSpPr>
        <p:spPr>
          <a:xfrm rot="5400000">
            <a:off x="10513730" y="2943132"/>
            <a:ext cx="1353378" cy="1351322"/>
          </a:xfrm>
          <a:prstGeom prst="round2Same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0" scaled="0"/>
          </a:gradFill>
          <a:ln w="28575">
            <a:solidFill>
              <a:schemeClr val="tx1"/>
            </a:solidFill>
          </a:ln>
          <a:effectLst>
            <a:innerShdw blurRad="2667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450787" y="5177815"/>
            <a:ext cx="1346200" cy="1346200"/>
            <a:chOff x="2450787" y="5177815"/>
            <a:chExt cx="1346200" cy="1346200"/>
          </a:xfrm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grpSpPr>
        <p:sp>
          <p:nvSpPr>
            <p:cNvPr id="32" name="Rounded Rectangle 31"/>
            <p:cNvSpPr/>
            <p:nvPr/>
          </p:nvSpPr>
          <p:spPr>
            <a:xfrm>
              <a:off x="2450787" y="5177815"/>
              <a:ext cx="1346200" cy="1346200"/>
            </a:xfrm>
            <a:prstGeom prst="roundRect">
              <a:avLst>
                <a:gd name="adj" fmla="val 16667"/>
              </a:avLst>
            </a:prstGeom>
            <a:noFill/>
            <a:ln w="635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2450787" y="5499744"/>
              <a:ext cx="13462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813579" y="5499744"/>
              <a:ext cx="0" cy="10242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ound Single Corner Rectangle 34"/>
            <p:cNvSpPr/>
            <p:nvPr/>
          </p:nvSpPr>
          <p:spPr>
            <a:xfrm rot="5400000" flipV="1">
              <a:off x="2120047" y="5825721"/>
              <a:ext cx="1024273" cy="362792"/>
            </a:xfrm>
            <a:prstGeom prst="round1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159779" y="5177815"/>
            <a:ext cx="1346200" cy="1346200"/>
            <a:chOff x="4159779" y="5177815"/>
            <a:chExt cx="1346200" cy="1346200"/>
          </a:xfrm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grpSpPr>
        <p:sp>
          <p:nvSpPr>
            <p:cNvPr id="37" name="Rounded Rectangle 36"/>
            <p:cNvSpPr/>
            <p:nvPr/>
          </p:nvSpPr>
          <p:spPr>
            <a:xfrm flipH="1">
              <a:off x="4159779" y="5177815"/>
              <a:ext cx="1346200" cy="1346200"/>
            </a:xfrm>
            <a:prstGeom prst="roundRect">
              <a:avLst>
                <a:gd name="adj" fmla="val 16667"/>
              </a:avLst>
            </a:prstGeom>
            <a:noFill/>
            <a:ln w="635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/>
            <p:cNvCxnSpPr/>
            <p:nvPr/>
          </p:nvCxnSpPr>
          <p:spPr>
            <a:xfrm flipH="1">
              <a:off x="4159779" y="5499744"/>
              <a:ext cx="13462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5143187" y="5499744"/>
              <a:ext cx="0" cy="10242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ound Single Corner Rectangle 39"/>
            <p:cNvSpPr/>
            <p:nvPr/>
          </p:nvSpPr>
          <p:spPr>
            <a:xfrm rot="16200000" flipH="1" flipV="1">
              <a:off x="4812446" y="5825721"/>
              <a:ext cx="1024273" cy="362792"/>
            </a:xfrm>
            <a:prstGeom prst="round1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8479862" y="5176692"/>
            <a:ext cx="1346200" cy="1348284"/>
          </a:xfrm>
          <a:prstGeom prst="rect">
            <a:avLst/>
          </a:prstGeom>
          <a:gradFill>
            <a:gsLst>
              <a:gs pos="0">
                <a:srgbClr val="FDFDFD"/>
              </a:gs>
              <a:gs pos="100000">
                <a:srgbClr val="B7B7B8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outerShdw blurRad="50800" dist="38100" dir="5400000" sx="101000" sy="101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 Same Side Corner Rectangle 42"/>
          <p:cNvSpPr/>
          <p:nvPr/>
        </p:nvSpPr>
        <p:spPr>
          <a:xfrm rot="5400000">
            <a:off x="10505871" y="5175174"/>
            <a:ext cx="1348285" cy="1351322"/>
          </a:xfrm>
          <a:prstGeom prst="round2SameRect">
            <a:avLst/>
          </a:prstGeom>
          <a:gradFill>
            <a:gsLst>
              <a:gs pos="0">
                <a:srgbClr val="FDFDFD"/>
              </a:gs>
              <a:gs pos="100000">
                <a:srgbClr val="B7B7B8"/>
              </a:gs>
            </a:gsLst>
            <a:lin ang="0" scaled="0"/>
          </a:gradFill>
          <a:ln w="28575">
            <a:solidFill>
              <a:schemeClr val="tx1"/>
            </a:solidFill>
          </a:ln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 Same Side Corner Rectangle 43"/>
          <p:cNvSpPr/>
          <p:nvPr/>
        </p:nvSpPr>
        <p:spPr>
          <a:xfrm rot="16200000">
            <a:off x="6452809" y="5178775"/>
            <a:ext cx="1346202" cy="1346199"/>
          </a:xfrm>
          <a:prstGeom prst="round2SameRect">
            <a:avLst/>
          </a:prstGeom>
          <a:gradFill>
            <a:gsLst>
              <a:gs pos="0">
                <a:srgbClr val="FDFDFD"/>
              </a:gs>
              <a:gs pos="100000">
                <a:srgbClr val="B7B7B8"/>
              </a:gs>
            </a:gsLst>
            <a:lin ang="10800000" scaled="0"/>
          </a:gradFill>
          <a:ln w="28575">
            <a:solidFill>
              <a:schemeClr val="tx1"/>
            </a:solidFill>
          </a:ln>
          <a:effectLst>
            <a:outerShdw blurRad="50800" dist="38100" dir="5400000" sx="101000" sy="101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8479862" y="5183099"/>
            <a:ext cx="1346200" cy="1348284"/>
          </a:xfrm>
          <a:prstGeom prst="rect">
            <a:avLst/>
          </a:prstGeom>
          <a:gradFill>
            <a:gsLst>
              <a:gs pos="0">
                <a:srgbClr val="FDFDFD"/>
              </a:gs>
              <a:gs pos="100000">
                <a:srgbClr val="B7B7B8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innerShdw blurRad="266700">
              <a:schemeClr val="tx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 Same Side Corner Rectangle 45"/>
          <p:cNvSpPr/>
          <p:nvPr/>
        </p:nvSpPr>
        <p:spPr>
          <a:xfrm rot="5400000">
            <a:off x="10505871" y="5181581"/>
            <a:ext cx="1348285" cy="1351322"/>
          </a:xfrm>
          <a:prstGeom prst="round2SameRect">
            <a:avLst/>
          </a:prstGeom>
          <a:gradFill>
            <a:gsLst>
              <a:gs pos="0">
                <a:srgbClr val="FDFDFD"/>
              </a:gs>
              <a:gs pos="100000">
                <a:srgbClr val="B7B7B8"/>
              </a:gs>
            </a:gsLst>
            <a:lin ang="0" scaled="0"/>
          </a:gradFill>
          <a:ln w="28575">
            <a:solidFill>
              <a:schemeClr val="tx1"/>
            </a:solidFill>
          </a:ln>
          <a:effectLst>
            <a:innerShdw blurRad="266700">
              <a:schemeClr val="tx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 Same Side Corner Rectangle 46"/>
          <p:cNvSpPr/>
          <p:nvPr/>
        </p:nvSpPr>
        <p:spPr>
          <a:xfrm rot="16200000">
            <a:off x="6452809" y="5185182"/>
            <a:ext cx="1346202" cy="1346199"/>
          </a:xfrm>
          <a:prstGeom prst="round2SameRect">
            <a:avLst/>
          </a:prstGeom>
          <a:gradFill>
            <a:gsLst>
              <a:gs pos="0">
                <a:srgbClr val="FDFDFD"/>
              </a:gs>
              <a:gs pos="100000">
                <a:srgbClr val="B7B7B8"/>
              </a:gs>
            </a:gsLst>
            <a:lin ang="10800000" scaled="0"/>
          </a:gradFill>
          <a:ln w="28575">
            <a:solidFill>
              <a:schemeClr val="tx1"/>
            </a:solidFill>
          </a:ln>
          <a:effectLst>
            <a:innerShdw blurRad="266700">
              <a:schemeClr val="tx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72142" y="5173054"/>
            <a:ext cx="1346201" cy="1346200"/>
            <a:chOff x="472142" y="5173054"/>
            <a:chExt cx="1346201" cy="1346200"/>
          </a:xfrm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grpSpPr>
        <p:sp>
          <p:nvSpPr>
            <p:cNvPr id="49" name="Rounded Rectangle 48"/>
            <p:cNvSpPr/>
            <p:nvPr/>
          </p:nvSpPr>
          <p:spPr>
            <a:xfrm flipH="1">
              <a:off x="472142" y="5173054"/>
              <a:ext cx="1346200" cy="1346200"/>
            </a:xfrm>
            <a:prstGeom prst="roundRect">
              <a:avLst>
                <a:gd name="adj" fmla="val 16667"/>
              </a:avLst>
            </a:prstGeom>
            <a:noFill/>
            <a:ln w="635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/>
            <p:nvPr/>
          </p:nvCxnSpPr>
          <p:spPr>
            <a:xfrm flipH="1">
              <a:off x="472142" y="5494983"/>
              <a:ext cx="13462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ound Same Side Corner Rectangle 1"/>
            <p:cNvSpPr/>
            <p:nvPr/>
          </p:nvSpPr>
          <p:spPr>
            <a:xfrm flipV="1">
              <a:off x="472143" y="6120052"/>
              <a:ext cx="1346200" cy="38404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8871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99533"/>
            <a:ext cx="12192000" cy="2159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lded Corner 3"/>
          <p:cNvSpPr/>
          <p:nvPr/>
        </p:nvSpPr>
        <p:spPr>
          <a:xfrm>
            <a:off x="1243619" y="664317"/>
            <a:ext cx="1346200" cy="1346200"/>
          </a:xfrm>
          <a:prstGeom prst="foldedCorner">
            <a:avLst>
              <a:gd name="adj" fmla="val 50000"/>
            </a:avLst>
          </a:prstGeom>
          <a:solidFill>
            <a:schemeClr val="bg1"/>
          </a:solidFill>
          <a:ln w="952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&quot;No&quot; Symbol 7"/>
          <p:cNvSpPr/>
          <p:nvPr/>
        </p:nvSpPr>
        <p:spPr>
          <a:xfrm>
            <a:off x="5257800" y="3200400"/>
            <a:ext cx="2794000" cy="2794000"/>
          </a:xfrm>
          <a:prstGeom prst="noSmoking">
            <a:avLst>
              <a:gd name="adj" fmla="val 691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496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5023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Alec</dc:creator>
  <cp:lastModifiedBy>Alec</cp:lastModifiedBy>
  <cp:revision>33</cp:revision>
  <dcterms:created xsi:type="dcterms:W3CDTF">2013-12-13T12:48:40Z</dcterms:created>
  <dcterms:modified xsi:type="dcterms:W3CDTF">2014-01-22T02:56:51Z</dcterms:modified>
</cp:coreProperties>
</file>