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8"/>
    <a:srgbClr val="91A3B4"/>
    <a:srgbClr val="526D84"/>
    <a:srgbClr val="A3A3A3"/>
    <a:srgbClr val="FDFDFD"/>
    <a:srgbClr val="8598A9"/>
    <a:srgbClr val="72879B"/>
    <a:srgbClr val="000000"/>
    <a:srgbClr val="627894"/>
    <a:srgbClr val="DA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5" autoAdjust="0"/>
    <p:restoredTop sz="94660"/>
  </p:normalViewPr>
  <p:slideViewPr>
    <p:cSldViewPr snapToGrid="0">
      <p:cViewPr>
        <p:scale>
          <a:sx n="100" d="100"/>
          <a:sy n="100" d="100"/>
        </p:scale>
        <p:origin x="85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7714845" y="5378375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86742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603070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457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1485" y="5176692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B7B7B8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1485" y="5498621"/>
            <a:ext cx="134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4277" y="5498621"/>
            <a:ext cx="0" cy="1024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Single Corner Rectangle 30"/>
          <p:cNvSpPr/>
          <p:nvPr/>
        </p:nvSpPr>
        <p:spPr>
          <a:xfrm rot="5400000" flipV="1">
            <a:off x="100745" y="5824598"/>
            <a:ext cx="1024273" cy="362792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24</cp:revision>
  <dcterms:created xsi:type="dcterms:W3CDTF">2013-12-13T12:48:40Z</dcterms:created>
  <dcterms:modified xsi:type="dcterms:W3CDTF">2013-12-19T18:42:14Z</dcterms:modified>
</cp:coreProperties>
</file>