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1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1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7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9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AF2C-9AB5-4E13-9408-5FEFF8BC0E0C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5104E-FCE3-48F3-9C0F-F5D2D7004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931" y="2357946"/>
            <a:ext cx="3351253" cy="425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331" y="2510345"/>
            <a:ext cx="3022471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2329" y="5230340"/>
            <a:ext cx="3022471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828" y="2951300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9828" y="3392255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826" y="4789385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9826" y="5671295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9826" y="6112250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0475" y="3833210"/>
            <a:ext cx="2534323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0474" y="4269526"/>
            <a:ext cx="2534323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9931" y="879269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Tree-View Layout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83035" y="2357946"/>
            <a:ext cx="3351253" cy="425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35435" y="2510345"/>
            <a:ext cx="3022471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5433" y="5230340"/>
            <a:ext cx="3022471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72932" y="2951300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2932" y="3392255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72930" y="4789385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2930" y="5671295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2930" y="6112250"/>
            <a:ext cx="2784972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3579" y="3833210"/>
            <a:ext cx="2534323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23578" y="4269526"/>
            <a:ext cx="2534323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38527" y="1462112"/>
            <a:ext cx="0" cy="104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4417" y="1462111"/>
            <a:ext cx="0" cy="104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35433" y="1462111"/>
            <a:ext cx="2289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3035" y="887320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Indent Size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7750" y="1969960"/>
            <a:ext cx="1642476" cy="4430840"/>
            <a:chOff x="157749" y="1969960"/>
            <a:chExt cx="3351253" cy="4430840"/>
          </a:xfrm>
        </p:grpSpPr>
        <p:sp>
          <p:nvSpPr>
            <p:cNvPr id="4" name="Rectangle 3"/>
            <p:cNvSpPr/>
            <p:nvPr/>
          </p:nvSpPr>
          <p:spPr>
            <a:xfrm>
              <a:off x="157749" y="1969960"/>
              <a:ext cx="3351253" cy="443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0149" y="2122359"/>
              <a:ext cx="3022471" cy="2885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7640" y="2998831"/>
              <a:ext cx="2784972" cy="2885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640" y="4027745"/>
              <a:ext cx="2784972" cy="2885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8289" y="5056659"/>
              <a:ext cx="2534323" cy="2885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23137" y="2122359"/>
            <a:ext cx="2022573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91315" y="3002522"/>
            <a:ext cx="1863644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0419" y="2998831"/>
            <a:ext cx="1863644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22461" y="3994438"/>
            <a:ext cx="1695915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9044" y="5048495"/>
            <a:ext cx="1695915" cy="288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70418" y="5037772"/>
            <a:ext cx="1695915" cy="288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5" idx="2"/>
            <a:endCxn id="16" idx="0"/>
          </p:cNvCxnSpPr>
          <p:nvPr/>
        </p:nvCxnSpPr>
        <p:spPr>
          <a:xfrm rot="5400000">
            <a:off x="3132976" y="2201075"/>
            <a:ext cx="591608" cy="10112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2"/>
            <a:endCxn id="17" idx="0"/>
          </p:cNvCxnSpPr>
          <p:nvPr/>
        </p:nvCxnSpPr>
        <p:spPr>
          <a:xfrm rot="16200000" flipH="1">
            <a:off x="4124374" y="2220963"/>
            <a:ext cx="587917" cy="9678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8" idx="0"/>
          </p:cNvCxnSpPr>
          <p:nvPr/>
        </p:nvCxnSpPr>
        <p:spPr>
          <a:xfrm rot="5400000">
            <a:off x="4082804" y="3175001"/>
            <a:ext cx="707052" cy="9318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0" idx="0"/>
          </p:cNvCxnSpPr>
          <p:nvPr/>
        </p:nvCxnSpPr>
        <p:spPr>
          <a:xfrm rot="5400000">
            <a:off x="3105959" y="4184036"/>
            <a:ext cx="765502" cy="9634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21" idx="0"/>
          </p:cNvCxnSpPr>
          <p:nvPr/>
        </p:nvCxnSpPr>
        <p:spPr>
          <a:xfrm rot="16200000" flipH="1">
            <a:off x="4017008" y="4236403"/>
            <a:ext cx="754779" cy="8479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48076" y="2037267"/>
            <a:ext cx="38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Head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Child Count: 2, Expanded: true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97481" y="3993134"/>
            <a:ext cx="46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Un-Opened leaf ( Only leafs can be in an un-opened state )</a:t>
            </a:r>
          </a:p>
          <a:p>
            <a:r>
              <a:rPr lang="en-US" sz="1200" dirty="0" smtClean="0"/>
              <a:t>Node needs to expose the Child Count but not explore the nodes itself.</a:t>
            </a:r>
          </a:p>
          <a:p>
            <a:endParaRPr lang="en-US" sz="12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5017701" y="3993134"/>
            <a:ext cx="1695915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17" idx="2"/>
            <a:endCxn id="42" idx="0"/>
          </p:cNvCxnSpPr>
          <p:nvPr/>
        </p:nvCxnSpPr>
        <p:spPr>
          <a:xfrm rot="16200000" flipH="1">
            <a:off x="5031076" y="3158551"/>
            <a:ext cx="705748" cy="9634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0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7750" y="1969960"/>
            <a:ext cx="1642476" cy="4430840"/>
            <a:chOff x="157749" y="1969960"/>
            <a:chExt cx="3351253" cy="4430840"/>
          </a:xfrm>
        </p:grpSpPr>
        <p:sp>
          <p:nvSpPr>
            <p:cNvPr id="4" name="Rectangle 3"/>
            <p:cNvSpPr/>
            <p:nvPr/>
          </p:nvSpPr>
          <p:spPr>
            <a:xfrm>
              <a:off x="157749" y="1969960"/>
              <a:ext cx="3351253" cy="443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0149" y="2122359"/>
              <a:ext cx="3022471" cy="2885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7640" y="2998831"/>
              <a:ext cx="2784972" cy="2885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640" y="4027745"/>
              <a:ext cx="2784972" cy="2885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8289" y="5056659"/>
              <a:ext cx="2534323" cy="2885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Re-Rendering the Tree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23137" y="2122359"/>
            <a:ext cx="2022573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91315" y="3002522"/>
            <a:ext cx="1863644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0419" y="2998831"/>
            <a:ext cx="1863644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22461" y="3994438"/>
            <a:ext cx="1695915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9044" y="5048495"/>
            <a:ext cx="1695915" cy="288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70418" y="5037772"/>
            <a:ext cx="1695915" cy="288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5" idx="2"/>
            <a:endCxn id="16" idx="0"/>
          </p:cNvCxnSpPr>
          <p:nvPr/>
        </p:nvCxnSpPr>
        <p:spPr>
          <a:xfrm rot="5400000">
            <a:off x="3132976" y="2201075"/>
            <a:ext cx="591608" cy="10112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2"/>
            <a:endCxn id="17" idx="0"/>
          </p:cNvCxnSpPr>
          <p:nvPr/>
        </p:nvCxnSpPr>
        <p:spPr>
          <a:xfrm rot="16200000" flipH="1">
            <a:off x="4124374" y="2220963"/>
            <a:ext cx="587917" cy="9678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8" idx="0"/>
          </p:cNvCxnSpPr>
          <p:nvPr/>
        </p:nvCxnSpPr>
        <p:spPr>
          <a:xfrm rot="5400000">
            <a:off x="4082804" y="3175001"/>
            <a:ext cx="707052" cy="9318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0" idx="0"/>
          </p:cNvCxnSpPr>
          <p:nvPr/>
        </p:nvCxnSpPr>
        <p:spPr>
          <a:xfrm rot="5400000">
            <a:off x="3105959" y="4184036"/>
            <a:ext cx="765502" cy="9634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21" idx="0"/>
          </p:cNvCxnSpPr>
          <p:nvPr/>
        </p:nvCxnSpPr>
        <p:spPr>
          <a:xfrm rot="16200000" flipH="1">
            <a:off x="4017008" y="4236403"/>
            <a:ext cx="754779" cy="8479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13616" y="1323629"/>
            <a:ext cx="3177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Re-Layout: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Walk the tree depth first</a:t>
            </a:r>
            <a:r>
              <a:rPr lang="en-US" sz="1200" dirty="0"/>
              <a:t> </a:t>
            </a:r>
            <a:r>
              <a:rPr lang="en-US" sz="1200" dirty="0" smtClean="0"/>
              <a:t>down </a:t>
            </a:r>
            <a:r>
              <a:rPr lang="en-US" sz="1200" smtClean="0"/>
              <a:t>the Visible list</a:t>
            </a:r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5017701" y="3993134"/>
            <a:ext cx="1695915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17" idx="2"/>
            <a:endCxn id="42" idx="0"/>
          </p:cNvCxnSpPr>
          <p:nvPr/>
        </p:nvCxnSpPr>
        <p:spPr>
          <a:xfrm rot="16200000" flipH="1">
            <a:off x="5031076" y="3158551"/>
            <a:ext cx="705748" cy="9634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1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750" y="1969960"/>
            <a:ext cx="1642476" cy="443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442" y="2122359"/>
            <a:ext cx="1481337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384" y="3006995"/>
            <a:ext cx="1364937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8839" y="3871973"/>
            <a:ext cx="1364937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1684" y="4770421"/>
            <a:ext cx="1242092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GUI Representation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42243" y="2122359"/>
            <a:ext cx="1481337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8640" y="2998831"/>
            <a:ext cx="1364937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58640" y="3875303"/>
            <a:ext cx="1364937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81485" y="4768104"/>
            <a:ext cx="1242092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24288" y="2410914"/>
            <a:ext cx="0" cy="5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24288" y="3287386"/>
            <a:ext cx="0" cy="5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29050" y="4172022"/>
            <a:ext cx="0" cy="5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9937" y="1450904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Expansion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089937" y="2122359"/>
            <a:ext cx="1481337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06334" y="2998831"/>
            <a:ext cx="1364937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06334" y="3875303"/>
            <a:ext cx="1364937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29179" y="4768104"/>
            <a:ext cx="1242092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71982" y="2410914"/>
            <a:ext cx="0" cy="5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6744" y="4172022"/>
            <a:ext cx="0" cy="5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924390" y="2998831"/>
            <a:ext cx="1242092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6" idx="3"/>
          </p:cNvCxnSpPr>
          <p:nvPr/>
        </p:nvCxnSpPr>
        <p:spPr>
          <a:xfrm flipV="1">
            <a:off x="6571271" y="3143108"/>
            <a:ext cx="3438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5" idx="2"/>
            <a:endCxn id="39" idx="0"/>
          </p:cNvCxnSpPr>
          <p:nvPr/>
        </p:nvCxnSpPr>
        <p:spPr>
          <a:xfrm rot="5400000">
            <a:off x="6423162" y="2753028"/>
            <a:ext cx="587917" cy="16566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42243" y="1452936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Linked - List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9937" y="5222017"/>
            <a:ext cx="3268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Expansion: Respective parent node adds newly explored children to the Linked – List. The list can then be walked and each node can be animated to its respective location (thus animating all nodes below the changed one).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379648" y="1503291"/>
            <a:ext cx="148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Animate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379648" y="2174746"/>
            <a:ext cx="1481337" cy="2885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96045" y="3051218"/>
            <a:ext cx="1364937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496044" y="4804162"/>
            <a:ext cx="1364937" cy="288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618890" y="5680634"/>
            <a:ext cx="1242092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761693" y="2463301"/>
            <a:ext cx="0" cy="5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765023" y="5092717"/>
            <a:ext cx="0" cy="5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618890" y="3927690"/>
            <a:ext cx="1242092" cy="288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9761693" y="3339773"/>
            <a:ext cx="0" cy="5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761693" y="4216245"/>
            <a:ext cx="0" cy="5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79648" y="6129360"/>
            <a:ext cx="32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Post Animate: After animation each node will be in its respective position on the screen. But… how do I handle depth?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179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9</cp:revision>
  <dcterms:created xsi:type="dcterms:W3CDTF">2014-04-24T18:41:02Z</dcterms:created>
  <dcterms:modified xsi:type="dcterms:W3CDTF">2014-04-24T19:10:35Z</dcterms:modified>
</cp:coreProperties>
</file>