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D84"/>
    <a:srgbClr val="91A3B4"/>
    <a:srgbClr val="627894"/>
    <a:srgbClr val="DAE1EB"/>
    <a:srgbClr val="B9B9B9"/>
    <a:srgbClr val="B7B7B7"/>
    <a:srgbClr val="FDFDFD"/>
    <a:srgbClr val="D1E6EB"/>
    <a:srgbClr val="B4D6DE"/>
    <a:srgbClr val="9BC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0" y="-9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2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1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8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0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1EC4-C74A-4DCB-BF28-C0A7248C12D2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8369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34975" y="165100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95766" y="5376529"/>
            <a:ext cx="702342" cy="702342"/>
          </a:xfrm>
          <a:prstGeom prst="rect">
            <a:avLst/>
          </a:prstGeom>
          <a:gradFill>
            <a:gsLst>
              <a:gs pos="0">
                <a:srgbClr val="343434"/>
              </a:gs>
              <a:gs pos="100000">
                <a:srgbClr val="4C4C4C"/>
              </a:gs>
            </a:gsLst>
            <a:lin ang="540000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347286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98107" y="2489200"/>
            <a:ext cx="2146495" cy="1828800"/>
          </a:xfrm>
          <a:prstGeom prst="round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798107" y="2489200"/>
            <a:ext cx="2146495" cy="1828800"/>
          </a:xfrm>
          <a:prstGeom prst="roundRect">
            <a:avLst/>
          </a:prstGeom>
          <a:gradFill>
            <a:gsLst>
              <a:gs pos="0">
                <a:srgbClr val="FDFDFD"/>
              </a:gs>
              <a:gs pos="100000">
                <a:srgbClr val="D1E6EB">
                  <a:alpha val="91765"/>
                </a:srgbClr>
              </a:gs>
            </a:gsLst>
            <a:lin ang="5400000" scaled="1"/>
          </a:gradFill>
          <a:effectLst>
            <a:innerShdw blurRad="381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7714845" y="5378375"/>
            <a:ext cx="810434" cy="698650"/>
          </a:xfrm>
          <a:prstGeom prst="triangle">
            <a:avLst/>
          </a:prstGeom>
          <a:gradFill>
            <a:gsLst>
              <a:gs pos="0">
                <a:srgbClr val="343434"/>
              </a:gs>
              <a:gs pos="100000">
                <a:srgbClr val="4C4C4C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648200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83142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618971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618971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5020" y="165100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5020" y="181838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10867" y="0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949270" y="808566"/>
            <a:ext cx="4995333" cy="529167"/>
          </a:xfrm>
          <a:prstGeom prst="rect">
            <a:avLst/>
          </a:prstGeom>
          <a:solidFill>
            <a:srgbClr val="B9B9B9"/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49270" y="808565"/>
            <a:ext cx="4995333" cy="529167"/>
          </a:xfrm>
          <a:prstGeom prst="rect">
            <a:avLst/>
          </a:prstGeom>
          <a:solidFill>
            <a:srgbClr val="B9B9B9"/>
          </a:solidFill>
          <a:ln>
            <a:noFill/>
          </a:ln>
          <a:effectLst>
            <a:innerShdw blurRad="2794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35800" y="808565"/>
            <a:ext cx="1905000" cy="529167"/>
          </a:xfrm>
          <a:prstGeom prst="rect">
            <a:avLst/>
          </a:prstGeom>
          <a:gradFill>
            <a:gsLst>
              <a:gs pos="0">
                <a:srgbClr val="627894"/>
              </a:gs>
              <a:gs pos="100000">
                <a:srgbClr val="627894"/>
              </a:gs>
              <a:gs pos="18000">
                <a:srgbClr val="DAE1EB"/>
              </a:gs>
            </a:gsLst>
            <a:lin ang="5400000" scaled="0"/>
          </a:gra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34975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986742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986742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Internal Storage 6"/>
          <p:cNvSpPr/>
          <p:nvPr/>
        </p:nvSpPr>
        <p:spPr>
          <a:xfrm>
            <a:off x="5933090" y="5171090"/>
            <a:ext cx="1140372" cy="1140372"/>
          </a:xfrm>
          <a:prstGeom prst="flowChartInternalStorage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</dc:creator>
  <cp:lastModifiedBy>Alec</cp:lastModifiedBy>
  <cp:revision>14</cp:revision>
  <dcterms:created xsi:type="dcterms:W3CDTF">2013-12-13T12:48:40Z</dcterms:created>
  <dcterms:modified xsi:type="dcterms:W3CDTF">2013-12-14T02:29:20Z</dcterms:modified>
</cp:coreProperties>
</file>