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62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22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8188-18CC-4270-A14A-394BBC8B3A55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4DA0E-103C-4160-93EA-22187B444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77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8188-18CC-4270-A14A-394BBC8B3A55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4DA0E-103C-4160-93EA-22187B444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8188-18CC-4270-A14A-394BBC8B3A55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4DA0E-103C-4160-93EA-22187B444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84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8188-18CC-4270-A14A-394BBC8B3A55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4DA0E-103C-4160-93EA-22187B444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43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8188-18CC-4270-A14A-394BBC8B3A55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4DA0E-103C-4160-93EA-22187B444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51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8188-18CC-4270-A14A-394BBC8B3A55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4DA0E-103C-4160-93EA-22187B444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61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8188-18CC-4270-A14A-394BBC8B3A55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4DA0E-103C-4160-93EA-22187B444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45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8188-18CC-4270-A14A-394BBC8B3A55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4DA0E-103C-4160-93EA-22187B444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89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8188-18CC-4270-A14A-394BBC8B3A55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4DA0E-103C-4160-93EA-22187B444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7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8188-18CC-4270-A14A-394BBC8B3A55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4DA0E-103C-4160-93EA-22187B444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2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8188-18CC-4270-A14A-394BBC8B3A55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4DA0E-103C-4160-93EA-22187B444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64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B8188-18CC-4270-A14A-394BBC8B3A55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4DA0E-103C-4160-93EA-22187B444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276446" y="765868"/>
            <a:ext cx="10007343" cy="4042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u="sng" dirty="0" smtClean="0"/>
              <a:t>Differed Pipe</a:t>
            </a:r>
            <a:endParaRPr lang="en-US" sz="1200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192000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endParaRPr lang="en-US" sz="1000" dirty="0" smtClean="0"/>
          </a:p>
          <a:p>
            <a:pPr algn="ctr"/>
            <a:r>
              <a:rPr lang="en-US" sz="2400" dirty="0" smtClean="0"/>
              <a:t>Primary Render Loop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900476" y="765867"/>
            <a:ext cx="283140" cy="56477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/>
              <a:t>Render Loop ( Must single thread )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1403367" y="1823092"/>
            <a:ext cx="9719561" cy="221512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u="sng" dirty="0" smtClean="0"/>
              <a:t>Occasion Query Loop-Back and SVO Phase</a:t>
            </a:r>
            <a:endParaRPr lang="en-US" sz="1200" u="sng" dirty="0"/>
          </a:p>
        </p:txBody>
      </p:sp>
      <p:sp>
        <p:nvSpPr>
          <p:cNvPr id="9" name="Rectangle 8"/>
          <p:cNvSpPr/>
          <p:nvPr/>
        </p:nvSpPr>
        <p:spPr>
          <a:xfrm>
            <a:off x="1541844" y="2216855"/>
            <a:ext cx="9427910" cy="21195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Render bounding volumes with Occlusion Query ( Single Shader, Back-Buffered, </a:t>
            </a:r>
            <a:r>
              <a:rPr lang="en-US" sz="1200" dirty="0" smtClean="0"/>
              <a:t>Back To Front )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1411051" y="1506453"/>
            <a:ext cx="9719561" cy="2119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Render Immediate – Expected Visible – ( Multi Shader, Z-Buffered, Back To Front )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1541841" y="2525723"/>
            <a:ext cx="9427910" cy="2119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Clear Dynamic Sparse – Voxel – Octree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1541840" y="3353079"/>
            <a:ext cx="9427245" cy="2119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Render / Add to Immediate List – ( Missed objects, Z-Buffered, Back To Front )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1541839" y="3659898"/>
            <a:ext cx="9427245" cy="1976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Remove missed occludes from Immediate List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1411052" y="1189815"/>
            <a:ext cx="9719561" cy="2119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Resort K-D Tree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1541841" y="2832542"/>
            <a:ext cx="9427245" cy="2119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Use raster pipeline to fill and mip-map sparse Voxel Octree while we wait for Query results: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1395680" y="4135031"/>
            <a:ext cx="9719561" cy="21176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PS - Global Illumination sampling at ¼ / ½ / FULL resolution – Sample N-Buffer, Separate output Buffer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1403366" y="4441850"/>
            <a:ext cx="9719561" cy="21176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PS – Final Composition – Sample full Z-Buffer – Sample GI Buffer ( Anisotropic Filtered ), Tone Map HDR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1276446" y="4960434"/>
            <a:ext cx="10007343" cy="14532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u="sng" dirty="0" smtClean="0"/>
              <a:t>Forward Pipe</a:t>
            </a:r>
            <a:endParaRPr lang="en-US" sz="1200" u="sng" dirty="0"/>
          </a:p>
        </p:txBody>
      </p:sp>
      <p:sp>
        <p:nvSpPr>
          <p:cNvPr id="23" name="Rectangle 22"/>
          <p:cNvSpPr/>
          <p:nvPr/>
        </p:nvSpPr>
        <p:spPr>
          <a:xfrm>
            <a:off x="1395679" y="5380682"/>
            <a:ext cx="9719561" cy="2173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Forward render transparent objects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1395679" y="5694352"/>
            <a:ext cx="9719561" cy="2173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Clear Depth-Buffer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1403366" y="6008022"/>
            <a:ext cx="9719561" cy="2173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Render GUI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1541839" y="3045774"/>
            <a:ext cx="2776465" cy="2119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Pass-through Vertex Shader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4425062" y="3044306"/>
            <a:ext cx="3188796" cy="2119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Transform – Feedback Geometry Shader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7720617" y="3047515"/>
            <a:ext cx="3248468" cy="2119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SVO Traversal Compute Shader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9574220" y="4182344"/>
            <a:ext cx="1503887" cy="4226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It </a:t>
            </a:r>
            <a:r>
              <a:rPr lang="en-US" sz="1200" i="1" dirty="0" smtClean="0"/>
              <a:t>may</a:t>
            </a:r>
            <a:r>
              <a:rPr lang="en-US" sz="1200" dirty="0" smtClean="0"/>
              <a:t> be faster to combine these…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32052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276446" y="765868"/>
            <a:ext cx="10007343" cy="32073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u="sng" dirty="0" smtClean="0"/>
              <a:t>Multi-Shader Render Order</a:t>
            </a:r>
            <a:endParaRPr lang="en-US" sz="1200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192000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endParaRPr lang="en-US" sz="1000" dirty="0" smtClean="0"/>
          </a:p>
          <a:p>
            <a:pPr algn="ctr"/>
            <a:r>
              <a:rPr lang="en-US" sz="2400" dirty="0" smtClean="0"/>
              <a:t>Multi-Shader Rendering Protocol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409604" y="1670405"/>
            <a:ext cx="9719561" cy="2119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Maintain the sort order in each renderable object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1409603" y="1153807"/>
            <a:ext cx="9719561" cy="42151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Constant Render–Order list maintained ( Flat binary tree ) in descending order of importance:</a:t>
            </a:r>
          </a:p>
          <a:p>
            <a:pPr algn="ctr"/>
            <a:r>
              <a:rPr lang="en-US" sz="1200" dirty="0" smtClean="0"/>
              <a:t>Shader ID – Texture ID – Mesh ID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1417289" y="1978105"/>
            <a:ext cx="9719561" cy="2119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Sort the requested render list by sort-order ID ( Ex. Expected–Visible )</a:t>
            </a:r>
            <a:endParaRPr lang="en-US" sz="1200" dirty="0"/>
          </a:p>
        </p:txBody>
      </p:sp>
      <p:sp>
        <p:nvSpPr>
          <p:cNvPr id="28" name="Rectangle 27"/>
          <p:cNvSpPr/>
          <p:nvPr/>
        </p:nvSpPr>
        <p:spPr>
          <a:xfrm>
            <a:off x="1409602" y="2286782"/>
            <a:ext cx="9719561" cy="13162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For each renderable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1563446" y="2625623"/>
            <a:ext cx="9427245" cy="2119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Bind Shader?</a:t>
            </a:r>
            <a:endParaRPr lang="en-US" sz="1200" dirty="0"/>
          </a:p>
        </p:txBody>
      </p:sp>
      <p:sp>
        <p:nvSpPr>
          <p:cNvPr id="30" name="Rectangle 29"/>
          <p:cNvSpPr/>
          <p:nvPr/>
        </p:nvSpPr>
        <p:spPr>
          <a:xfrm>
            <a:off x="1563446" y="2934975"/>
            <a:ext cx="9427245" cy="2119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Bind Texture(s)?</a:t>
            </a:r>
            <a:endParaRPr lang="en-US" sz="1200" dirty="0"/>
          </a:p>
        </p:txBody>
      </p:sp>
      <p:sp>
        <p:nvSpPr>
          <p:cNvPr id="31" name="Rectangle 30"/>
          <p:cNvSpPr/>
          <p:nvPr/>
        </p:nvSpPr>
        <p:spPr>
          <a:xfrm>
            <a:off x="1563445" y="3234359"/>
            <a:ext cx="9427245" cy="2119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Bind VAO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1409601" y="3602075"/>
            <a:ext cx="9719561" cy="2119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Output to Z-Buffer or Back-Buffer ( Requires direct Shader modification 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51672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240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Alec</dc:creator>
  <cp:lastModifiedBy>Alec</cp:lastModifiedBy>
  <cp:revision>17</cp:revision>
  <dcterms:created xsi:type="dcterms:W3CDTF">2014-03-19T16:48:03Z</dcterms:created>
  <dcterms:modified xsi:type="dcterms:W3CDTF">2014-03-19T19:07:15Z</dcterms:modified>
</cp:coreProperties>
</file>