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8"/>
    <a:srgbClr val="00FF00"/>
    <a:srgbClr val="FF0000"/>
    <a:srgbClr val="91A3B4"/>
    <a:srgbClr val="526D84"/>
    <a:srgbClr val="A3A3A3"/>
    <a:srgbClr val="FDFDFD"/>
    <a:srgbClr val="8598A9"/>
    <a:srgbClr val="72879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1EC4-C74A-4DCB-BF28-C0A7248C12D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369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975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95766" y="5376529"/>
            <a:ext cx="702342" cy="702342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09960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gradFill>
            <a:gsLst>
              <a:gs pos="0">
                <a:srgbClr val="FDFDFD"/>
              </a:gs>
              <a:gs pos="100000">
                <a:srgbClr val="D1E6EB">
                  <a:alpha val="91765"/>
                </a:srgbClr>
              </a:gs>
            </a:gsLst>
            <a:lin ang="5400000" scaled="1"/>
          </a:gradFill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10466137" y="5432421"/>
            <a:ext cx="810434" cy="698650"/>
          </a:xfrm>
          <a:prstGeom prst="triangle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64820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3142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07882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26018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5020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5020" y="181838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10867" y="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70" y="808566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49270" y="808565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innerShdw blurRad="2794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5800" y="808565"/>
            <a:ext cx="1905000" cy="529167"/>
          </a:xfrm>
          <a:prstGeom prst="rect">
            <a:avLst/>
          </a:prstGeom>
          <a:gradFill>
            <a:gsLst>
              <a:gs pos="0">
                <a:srgbClr val="627894"/>
              </a:gs>
              <a:gs pos="100000">
                <a:srgbClr val="627894"/>
              </a:gs>
              <a:gs pos="18000">
                <a:srgbClr val="DAE1EB"/>
              </a:gs>
            </a:gsLst>
            <a:lin ang="5400000" scaled="0"/>
          </a:gra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3497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171351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72082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933090" y="5171090"/>
            <a:ext cx="1140372" cy="1140372"/>
          </a:xfrm>
          <a:prstGeom prst="flowChartInternalStorag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53927" y="7233879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8598A9"/>
          </a:solidFill>
          <a:ln w="28575">
            <a:noFill/>
          </a:ln>
          <a:effectLst>
            <a:outerShdw blurRad="50800" dist="38100" dir="2700000" sx="101000" sy="101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00127" y="7235445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000000">
                  <a:alpha val="32000"/>
                </a:srgbClr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5885" y="278821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3325849" y="2784610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16200000">
            <a:off x="5046698" y="2782064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3925" y="2781036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7751971" y="2782063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631932" y="2788214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16200000">
            <a:off x="5046698" y="2780649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93925" y="2779621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 rot="5400000">
            <a:off x="7751971" y="2780648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539603" y="4955808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91A3B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118650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rgbClr val="FF0000">
                  <a:alpha val="14000"/>
                </a:srgbClr>
              </a:gs>
            </a:gsLst>
            <a:lin ang="5400000" scaled="1"/>
          </a:gradFill>
          <a:ln w="28575">
            <a:solidFill>
              <a:srgbClr val="FF0000"/>
            </a:solidFill>
          </a:ln>
          <a:effectLst>
            <a:outerShdw blurRad="50800" dist="38100" dir="2700000" sx="101000" sy="101000" algn="tl" rotWithShape="0">
              <a:srgbClr val="00FF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6161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5885" y="777785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325849" y="774183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7733531" y="704081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0758" y="703053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0438804" y="704080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31932" y="777787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733531" y="702666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0758" y="701638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10438804" y="702665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450" y="69783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2201" y="2940023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4428210" y="2938505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451781" y="2937373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8924" y="2943519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5400000">
            <a:off x="10513730" y="2944547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375148" y="2942106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451781" y="2935958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8924" y="2942104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5400000">
            <a:off x="10513730" y="2943132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50787" y="5177815"/>
            <a:ext cx="1346200" cy="1346200"/>
            <a:chOff x="2450787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2450787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50787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13579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 Single Corner Rectangle 34"/>
            <p:cNvSpPr/>
            <p:nvPr/>
          </p:nvSpPr>
          <p:spPr>
            <a:xfrm rot="5400000" flipV="1">
              <a:off x="2120047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59779" y="5177815"/>
            <a:ext cx="1346200" cy="1346200"/>
            <a:chOff x="4159779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 flipH="1">
              <a:off x="4159779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4159779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43187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ingle Corner Rectangle 39"/>
            <p:cNvSpPr/>
            <p:nvPr/>
          </p:nvSpPr>
          <p:spPr>
            <a:xfrm rot="16200000" flipH="1" flipV="1">
              <a:off x="4812446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479862" y="517669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5400000">
            <a:off x="10505871" y="5175174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6452809" y="5178775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9862" y="5183099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10505871" y="5181581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/>
          <p:cNvSpPr/>
          <p:nvPr/>
        </p:nvSpPr>
        <p:spPr>
          <a:xfrm rot="16200000">
            <a:off x="6452809" y="5185182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2142" y="5173054"/>
            <a:ext cx="1346201" cy="1346200"/>
            <a:chOff x="472142" y="5173054"/>
            <a:chExt cx="1346201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49" name="Rounded Rectangle 48"/>
            <p:cNvSpPr/>
            <p:nvPr/>
          </p:nvSpPr>
          <p:spPr>
            <a:xfrm flipH="1">
              <a:off x="472142" y="5173054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472142" y="5494983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 Same Side Corner Rectangle 1"/>
            <p:cNvSpPr/>
            <p:nvPr/>
          </p:nvSpPr>
          <p:spPr>
            <a:xfrm flipV="1">
              <a:off x="472143" y="6120052"/>
              <a:ext cx="1346200" cy="3840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8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1243619" y="664317"/>
            <a:ext cx="1346200" cy="13462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952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&quot;No&quot; Symbol 7"/>
          <p:cNvSpPr/>
          <p:nvPr/>
        </p:nvSpPr>
        <p:spPr>
          <a:xfrm>
            <a:off x="5257800" y="3200400"/>
            <a:ext cx="2794000" cy="2794000"/>
          </a:xfrm>
          <a:prstGeom prst="noSmoking">
            <a:avLst>
              <a:gd name="adj" fmla="val 69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90824" y="3098626"/>
            <a:ext cx="2446262" cy="2446262"/>
            <a:chOff x="1090824" y="3098626"/>
            <a:chExt cx="2446262" cy="2446262"/>
          </a:xfrm>
        </p:grpSpPr>
        <p:sp>
          <p:nvSpPr>
            <p:cNvPr id="3" name="Rectangle 2"/>
            <p:cNvSpPr/>
            <p:nvPr/>
          </p:nvSpPr>
          <p:spPr>
            <a:xfrm>
              <a:off x="1090824" y="3098626"/>
              <a:ext cx="2446262" cy="2446262"/>
            </a:xfrm>
            <a:prstGeom prst="rect">
              <a:avLst/>
            </a:prstGeom>
            <a:solidFill>
              <a:schemeClr val="bg1">
                <a:lumMod val="65000"/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21161" y="3860092"/>
              <a:ext cx="238558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Loading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4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83850" y="4848142"/>
            <a:ext cx="779133" cy="7791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scene3d>
            <a:camera prst="isometricLeftDown"/>
            <a:lightRig rig="threePt" dir="t"/>
          </a:scene3d>
          <a:sp3d>
            <a:bevelT w="0" h="787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19064" y="4410316"/>
            <a:ext cx="1216959" cy="1216959"/>
          </a:xfrm>
          <a:prstGeom prst="ellipse">
            <a:avLst/>
          </a:prstGeom>
          <a:solidFill>
            <a:srgbClr val="B7B7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37</cp:revision>
  <dcterms:created xsi:type="dcterms:W3CDTF">2013-12-13T12:48:40Z</dcterms:created>
  <dcterms:modified xsi:type="dcterms:W3CDTF">2014-03-31T05:32:46Z</dcterms:modified>
</cp:coreProperties>
</file>