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8188-18CC-4270-A14A-394BBC8B3A5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DA0E-103C-4160-93EA-22187B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6446" y="765868"/>
            <a:ext cx="10007343" cy="4442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Differed Pipe</a:t>
            </a:r>
            <a:endParaRPr lang="en-US" sz="1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dirty="0" smtClean="0"/>
              <a:t>Rendering Single – Pipeline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418312" y="1697523"/>
            <a:ext cx="2361590" cy="21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MRT G-Buffer</a:t>
            </a:r>
            <a:endParaRPr lang="en-US" sz="1200" dirty="0"/>
          </a:p>
        </p:txBody>
      </p:sp>
      <p:sp>
        <p:nvSpPr>
          <p:cNvPr id="2" name="Right Arrow 1"/>
          <p:cNvSpPr/>
          <p:nvPr/>
        </p:nvSpPr>
        <p:spPr>
          <a:xfrm>
            <a:off x="2332559" y="1657642"/>
            <a:ext cx="4940212" cy="306819"/>
          </a:xfrm>
          <a:prstGeom prst="rightArrow">
            <a:avLst>
              <a:gd name="adj1" fmla="val 682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Camera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420433" y="2058911"/>
            <a:ext cx="2361590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Lighting Depth-Buffer</a:t>
            </a:r>
            <a:endParaRPr lang="en-US" sz="1200" dirty="0"/>
          </a:p>
        </p:txBody>
      </p:sp>
      <p:sp>
        <p:nvSpPr>
          <p:cNvPr id="30" name="Right Arrow 29"/>
          <p:cNvSpPr/>
          <p:nvPr/>
        </p:nvSpPr>
        <p:spPr>
          <a:xfrm>
            <a:off x="2336332" y="2022089"/>
            <a:ext cx="4940212" cy="306819"/>
          </a:xfrm>
          <a:prstGeom prst="rightArrow">
            <a:avLst>
              <a:gd name="adj1" fmla="val 682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Light 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403461" y="1336135"/>
            <a:ext cx="2361590" cy="2119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SVO-Buffer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332559" y="1293195"/>
            <a:ext cx="4940212" cy="306819"/>
          </a:xfrm>
          <a:prstGeom prst="rightArrow">
            <a:avLst>
              <a:gd name="adj1" fmla="val 682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Voxelize Scene</a:t>
            </a:r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>
            <a:off x="2317708" y="2449139"/>
            <a:ext cx="4940212" cy="647450"/>
          </a:xfrm>
          <a:prstGeom prst="rightArrow">
            <a:avLst>
              <a:gd name="adj1" fmla="val 78577"/>
              <a:gd name="adj2" fmla="val 204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Compose Differed Stages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951217" y="2787401"/>
            <a:ext cx="1559513" cy="21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Z-Buffer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543223" y="2782143"/>
            <a:ext cx="1559513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Lighting Depth-Buffer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351522" y="2787401"/>
            <a:ext cx="1559513" cy="2119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SVO-Buffer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403461" y="2664155"/>
            <a:ext cx="2361590" cy="2119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Back-Buffer</a:t>
            </a:r>
            <a:endParaRPr lang="en-US" sz="1200" dirty="0"/>
          </a:p>
        </p:txBody>
      </p:sp>
      <p:sp>
        <p:nvSpPr>
          <p:cNvPr id="40" name="Right Arrow 39"/>
          <p:cNvSpPr/>
          <p:nvPr/>
        </p:nvSpPr>
        <p:spPr>
          <a:xfrm>
            <a:off x="2317708" y="3273183"/>
            <a:ext cx="4940212" cy="306819"/>
          </a:xfrm>
          <a:prstGeom prst="rightArrow">
            <a:avLst>
              <a:gd name="adj1" fmla="val 682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Transparency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403461" y="3318365"/>
            <a:ext cx="2361590" cy="2119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Back-Buffer</a:t>
            </a:r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2317708" y="3641667"/>
            <a:ext cx="4940212" cy="306819"/>
          </a:xfrm>
          <a:prstGeom prst="rightArrow">
            <a:avLst>
              <a:gd name="adj1" fmla="val 682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7403461" y="3686849"/>
            <a:ext cx="2361590" cy="2119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Back-Buffer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40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6446" y="765868"/>
            <a:ext cx="10007343" cy="4042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Differed Pipe</a:t>
            </a:r>
            <a:endParaRPr lang="en-US" sz="1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dirty="0" smtClean="0"/>
              <a:t>Primary Render Loop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00476" y="765867"/>
            <a:ext cx="283140" cy="5647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Render Loop ( Must single thread 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403367" y="1823092"/>
            <a:ext cx="9719561" cy="221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Occasion Query Loop-Back and SVO Phase</a:t>
            </a:r>
            <a:endParaRPr lang="en-US" sz="1200" u="sng" dirty="0"/>
          </a:p>
        </p:txBody>
      </p:sp>
      <p:sp>
        <p:nvSpPr>
          <p:cNvPr id="9" name="Rectangle 8"/>
          <p:cNvSpPr/>
          <p:nvPr/>
        </p:nvSpPr>
        <p:spPr>
          <a:xfrm>
            <a:off x="1541844" y="2216855"/>
            <a:ext cx="9427910" cy="211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bounding volumes with Occlusion Query ( Single Shader, Back-Buffered, Back To Front 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411051" y="1506453"/>
            <a:ext cx="9719561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Immediate – Expected Visible – ( Multi Shader, Z-Buffered, Back To Front 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541841" y="2525723"/>
            <a:ext cx="9427910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Dynamic Sparse – Voxel – Octree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541840" y="3353079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/ Add to Immediate List – ( Missed objects, Z-Buffered, Back To Front 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541839" y="3659898"/>
            <a:ext cx="9427245" cy="197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 missed occludes from Immediate List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11052" y="118981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Resort K-D Tree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41841" y="2832542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raster pipeline to fill and mip-map sparse Voxel Octree while we wait for Query results: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395680" y="4135031"/>
            <a:ext cx="9719561" cy="2117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 - Global Illumination sampling at ¼ / ½ / FULL resolution – Sample N-Buffer, Separate output Buffer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403366" y="4441850"/>
            <a:ext cx="9719561" cy="2117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 – Final Composition – Sample full Z-Buffer – Sample GI Buffer ( Anisotropic Filtered ), Tone Map HDR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76446" y="4960434"/>
            <a:ext cx="10007343" cy="1453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Forward Pipe</a:t>
            </a:r>
            <a:endParaRPr lang="en-US" sz="1200" u="sng" dirty="0"/>
          </a:p>
        </p:txBody>
      </p:sp>
      <p:sp>
        <p:nvSpPr>
          <p:cNvPr id="23" name="Rectangle 22"/>
          <p:cNvSpPr/>
          <p:nvPr/>
        </p:nvSpPr>
        <p:spPr>
          <a:xfrm>
            <a:off x="1395679" y="538068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Forward render transparent objects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395679" y="569435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Depth-Buffer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403366" y="6008022"/>
            <a:ext cx="9719561" cy="21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 GUI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541839" y="3045774"/>
            <a:ext cx="277646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Pass-through Vertex Shader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425062" y="3044306"/>
            <a:ext cx="3188796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 – Feedback Geometry Shader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720617" y="3047515"/>
            <a:ext cx="3248468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SVO Traversal Compute Shader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574220" y="4182344"/>
            <a:ext cx="1503887" cy="422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It </a:t>
            </a:r>
            <a:r>
              <a:rPr lang="en-US" sz="1200" i="1" dirty="0" smtClean="0"/>
              <a:t>may</a:t>
            </a:r>
            <a:r>
              <a:rPr lang="en-US" sz="1200" dirty="0" smtClean="0"/>
              <a:t> be faster to combine these…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205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6446" y="765868"/>
            <a:ext cx="10007343" cy="3207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Multi-Shader Render Order</a:t>
            </a:r>
            <a:endParaRPr lang="en-US" sz="1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dirty="0" smtClean="0"/>
              <a:t>Multi-Shader Rendering Protocol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09604" y="167040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 the sort order in each renderable object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09603" y="1153807"/>
            <a:ext cx="9719561" cy="4215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Constant Render–Order list maintained ( Flat binary tree ) in descending order of importance:</a:t>
            </a:r>
          </a:p>
          <a:p>
            <a:pPr algn="ctr"/>
            <a:r>
              <a:rPr lang="en-US" sz="1200" dirty="0" smtClean="0"/>
              <a:t>Shader ID – Texture ID – Mesh ID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417289" y="1978105"/>
            <a:ext cx="9719561" cy="2119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 the requested render list by sort-order ID ( Ex. Expected–Visible 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409602" y="2286782"/>
            <a:ext cx="9719561" cy="1316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For each renderable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563446" y="2625623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Shader?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563446" y="2934975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Texture(s)?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563445" y="3234359"/>
            <a:ext cx="9427245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VAO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409601" y="3602075"/>
            <a:ext cx="9719561" cy="21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to Z-Buffer or Back-Buffer ( Requires direct Shader modification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16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269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20</cp:revision>
  <dcterms:created xsi:type="dcterms:W3CDTF">2014-03-19T16:48:03Z</dcterms:created>
  <dcterms:modified xsi:type="dcterms:W3CDTF">2014-03-22T02:21:05Z</dcterms:modified>
</cp:coreProperties>
</file>