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8"/>
    <a:srgbClr val="00FF00"/>
    <a:srgbClr val="FF0000"/>
    <a:srgbClr val="91A3B4"/>
    <a:srgbClr val="526D84"/>
    <a:srgbClr val="A3A3A3"/>
    <a:srgbClr val="FDFDFD"/>
    <a:srgbClr val="8598A9"/>
    <a:srgbClr val="72879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10466137" y="5432421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7882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6018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71351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2082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39603" y="4955808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91A3B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865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rgbClr val="FF0000">
                  <a:alpha val="14000"/>
                </a:srgbClr>
              </a:gs>
            </a:gsLst>
            <a:lin ang="5400000" scaled="1"/>
          </a:gradFill>
          <a:ln w="28575">
            <a:solidFill>
              <a:srgbClr val="FF0000"/>
            </a:solidFill>
          </a:ln>
          <a:effectLst>
            <a:outerShdw blurRad="50800" dist="38100" dir="2700000" sx="101000" sy="101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2142" y="5173054"/>
            <a:ext cx="1346201" cy="1346200"/>
            <a:chOff x="472142" y="5173054"/>
            <a:chExt cx="1346201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49" name="Rounded Rectangle 48"/>
            <p:cNvSpPr/>
            <p:nvPr/>
          </p:nvSpPr>
          <p:spPr>
            <a:xfrm flipH="1">
              <a:off x="472142" y="5173054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72142" y="5494983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 Same Side Corner Rectangle 1"/>
            <p:cNvSpPr/>
            <p:nvPr/>
          </p:nvSpPr>
          <p:spPr>
            <a:xfrm flipV="1">
              <a:off x="472143" y="6120052"/>
              <a:ext cx="1346200" cy="3840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1243619" y="664317"/>
            <a:ext cx="1346200" cy="13462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952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5257800" y="3200400"/>
            <a:ext cx="2794000" cy="2794000"/>
          </a:xfrm>
          <a:prstGeom prst="noSmoking">
            <a:avLst>
              <a:gd name="adj" fmla="val 69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83850" y="4848142"/>
            <a:ext cx="779133" cy="7791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787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19064" y="4410316"/>
            <a:ext cx="1216959" cy="1216959"/>
          </a:xfrm>
          <a:prstGeom prst="ellipse">
            <a:avLst/>
          </a:prstGeom>
          <a:solidFill>
            <a:srgbClr val="B7B7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35</cp:revision>
  <dcterms:created xsi:type="dcterms:W3CDTF">2013-12-13T12:48:40Z</dcterms:created>
  <dcterms:modified xsi:type="dcterms:W3CDTF">2014-04-01T04:59:48Z</dcterms:modified>
</cp:coreProperties>
</file>